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4"/>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8" r:id="rId230"/>
    <p:sldId id="489" r:id="rId231"/>
    <p:sldId id="490" r:id="rId232"/>
    <p:sldId id="491" r:id="rId233"/>
  </p:sldIdLst>
  <p:sldSz cx="9144000" cy="5143500" type="screen16x9"/>
  <p:notesSz cx="6858000" cy="9144000"/>
  <p:embeddedFontLst>
    <p:embeddedFont>
      <p:font typeface="Lato" panose="020F0502020204030203" pitchFamily="34" charset="0"/>
      <p:regular r:id="rId235"/>
      <p:bold r:id="rId236"/>
      <p:italic r:id="rId237"/>
      <p:boldItalic r:id="rId238"/>
    </p:embeddedFont>
    <p:embeddedFont>
      <p:font typeface="Raleway" pitchFamily="2" charset="0"/>
      <p:regular r:id="rId239"/>
      <p:bold r:id="rId240"/>
      <p:italic r:id="rId241"/>
      <p:boldItalic r:id="rId2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46CC0-E587-4094-8BAF-065CA0B6E357}" v="4" dt="2025-10-22T07:27:47"/>
  </p1510:revLst>
</p1510:revInfo>
</file>

<file path=ppt/tableStyles.xml><?xml version="1.0" encoding="utf-8"?>
<a:tblStyleLst xmlns:a="http://schemas.openxmlformats.org/drawingml/2006/main" def="{B9673AF5-CA51-48C4-976C-ADCB9C662DA2}">
  <a:tblStyle styleId="{B9673AF5-CA51-48C4-976C-ADCB9C662D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microsoft.com/office/2016/11/relationships/changesInfo" Target="changesInfos/changesInfo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microsoft.com/office/2015/10/relationships/revisionInfo" Target="revisionInfo.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4.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5.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avareza53@gmail.com" userId="3fee22d86f623933" providerId="LiveId" clId="{19AEB696-BDFB-40EA-B537-A99E19D6820C}"/>
    <pc:docChg chg="undo custSel modSld modMainMaster">
      <pc:chgData name="kevinavareza53@gmail.com" userId="3fee22d86f623933" providerId="LiveId" clId="{19AEB696-BDFB-40EA-B537-A99E19D6820C}" dt="2025-10-22T07:28:14.771" v="57" actId="20577"/>
      <pc:docMkLst>
        <pc:docMk/>
      </pc:docMkLst>
      <pc:sldChg chg="modSp mod">
        <pc:chgData name="kevinavareza53@gmail.com" userId="3fee22d86f623933" providerId="LiveId" clId="{19AEB696-BDFB-40EA-B537-A99E19D6820C}" dt="2025-10-22T07:28:14.771" v="57" actId="20577"/>
        <pc:sldMkLst>
          <pc:docMk/>
          <pc:sldMk cId="0" sldId="256"/>
        </pc:sldMkLst>
        <pc:spChg chg="mod">
          <ac:chgData name="kevinavareza53@gmail.com" userId="3fee22d86f623933" providerId="LiveId" clId="{19AEB696-BDFB-40EA-B537-A99E19D6820C}" dt="2025-10-22T07:28:14.771" v="57" actId="20577"/>
          <ac:spMkLst>
            <pc:docMk/>
            <pc:sldMk cId="0" sldId="256"/>
            <ac:spMk id="86" creationId="{00000000-0000-0000-0000-000000000000}"/>
          </ac:spMkLst>
        </pc:spChg>
        <pc:spChg chg="mod">
          <ac:chgData name="kevinavareza53@gmail.com" userId="3fee22d86f623933" providerId="LiveId" clId="{19AEB696-BDFB-40EA-B537-A99E19D6820C}" dt="2025-10-22T07:27:46.995" v="43"/>
          <ac:spMkLst>
            <pc:docMk/>
            <pc:sldMk cId="0" sldId="256"/>
            <ac:spMk id="87" creationId="{00000000-0000-0000-0000-000000000000}"/>
          </ac:spMkLst>
        </pc:spChg>
      </pc:sldChg>
      <pc:sldChg chg="modSp">
        <pc:chgData name="kevinavareza53@gmail.com" userId="3fee22d86f623933" providerId="LiveId" clId="{19AEB696-BDFB-40EA-B537-A99E19D6820C}" dt="2025-10-22T07:27:46.995" v="43"/>
        <pc:sldMkLst>
          <pc:docMk/>
          <pc:sldMk cId="0" sldId="261"/>
        </pc:sldMkLst>
        <pc:spChg chg="mod">
          <ac:chgData name="kevinavareza53@gmail.com" userId="3fee22d86f623933" providerId="LiveId" clId="{19AEB696-BDFB-40EA-B537-A99E19D6820C}" dt="2025-10-22T07:27:46.995" v="43"/>
          <ac:spMkLst>
            <pc:docMk/>
            <pc:sldMk cId="0" sldId="261"/>
            <ac:spMk id="117" creationId="{00000000-0000-0000-0000-000000000000}"/>
          </ac:spMkLst>
        </pc:spChg>
      </pc:sldChg>
      <pc:sldChg chg="modSp">
        <pc:chgData name="kevinavareza53@gmail.com" userId="3fee22d86f623933" providerId="LiveId" clId="{19AEB696-BDFB-40EA-B537-A99E19D6820C}" dt="2025-10-22T07:27:46.995" v="43"/>
        <pc:sldMkLst>
          <pc:docMk/>
          <pc:sldMk cId="0" sldId="262"/>
        </pc:sldMkLst>
        <pc:spChg chg="mod">
          <ac:chgData name="kevinavareza53@gmail.com" userId="3fee22d86f623933" providerId="LiveId" clId="{19AEB696-BDFB-40EA-B537-A99E19D6820C}" dt="2025-10-22T07:27:46.995" v="43"/>
          <ac:spMkLst>
            <pc:docMk/>
            <pc:sldMk cId="0" sldId="262"/>
            <ac:spMk id="122" creationId="{00000000-0000-0000-0000-000000000000}"/>
          </ac:spMkLst>
        </pc:spChg>
        <pc:spChg chg="mod">
          <ac:chgData name="kevinavareza53@gmail.com" userId="3fee22d86f623933" providerId="LiveId" clId="{19AEB696-BDFB-40EA-B537-A99E19D6820C}" dt="2025-10-22T07:27:46.995" v="43"/>
          <ac:spMkLst>
            <pc:docMk/>
            <pc:sldMk cId="0" sldId="262"/>
            <ac:spMk id="123" creationId="{00000000-0000-0000-0000-000000000000}"/>
          </ac:spMkLst>
        </pc:spChg>
      </pc:sldChg>
      <pc:sldChg chg="modSp">
        <pc:chgData name="kevinavareza53@gmail.com" userId="3fee22d86f623933" providerId="LiveId" clId="{19AEB696-BDFB-40EA-B537-A99E19D6820C}" dt="2025-10-22T07:27:46.995" v="43"/>
        <pc:sldMkLst>
          <pc:docMk/>
          <pc:sldMk cId="0" sldId="263"/>
        </pc:sldMkLst>
        <pc:spChg chg="mod">
          <ac:chgData name="kevinavareza53@gmail.com" userId="3fee22d86f623933" providerId="LiveId" clId="{19AEB696-BDFB-40EA-B537-A99E19D6820C}" dt="2025-10-22T07:27:46.995" v="43"/>
          <ac:spMkLst>
            <pc:docMk/>
            <pc:sldMk cId="0" sldId="263"/>
            <ac:spMk id="128" creationId="{00000000-0000-0000-0000-000000000000}"/>
          </ac:spMkLst>
        </pc:spChg>
        <pc:spChg chg="mod">
          <ac:chgData name="kevinavareza53@gmail.com" userId="3fee22d86f623933" providerId="LiveId" clId="{19AEB696-BDFB-40EA-B537-A99E19D6820C}" dt="2025-10-22T07:27:46.995" v="43"/>
          <ac:spMkLst>
            <pc:docMk/>
            <pc:sldMk cId="0" sldId="263"/>
            <ac:spMk id="129" creationId="{00000000-0000-0000-0000-000000000000}"/>
          </ac:spMkLst>
        </pc:spChg>
      </pc:sldChg>
      <pc:sldChg chg="modSp">
        <pc:chgData name="kevinavareza53@gmail.com" userId="3fee22d86f623933" providerId="LiveId" clId="{19AEB696-BDFB-40EA-B537-A99E19D6820C}" dt="2025-10-22T07:27:46.995" v="43"/>
        <pc:sldMkLst>
          <pc:docMk/>
          <pc:sldMk cId="0" sldId="264"/>
        </pc:sldMkLst>
        <pc:spChg chg="mod">
          <ac:chgData name="kevinavareza53@gmail.com" userId="3fee22d86f623933" providerId="LiveId" clId="{19AEB696-BDFB-40EA-B537-A99E19D6820C}" dt="2025-10-22T07:27:46.995" v="43"/>
          <ac:spMkLst>
            <pc:docMk/>
            <pc:sldMk cId="0" sldId="264"/>
            <ac:spMk id="134" creationId="{00000000-0000-0000-0000-000000000000}"/>
          </ac:spMkLst>
        </pc:spChg>
        <pc:spChg chg="mod">
          <ac:chgData name="kevinavareza53@gmail.com" userId="3fee22d86f623933" providerId="LiveId" clId="{19AEB696-BDFB-40EA-B537-A99E19D6820C}" dt="2025-10-22T07:27:46.995" v="43"/>
          <ac:spMkLst>
            <pc:docMk/>
            <pc:sldMk cId="0" sldId="264"/>
            <ac:spMk id="135" creationId="{00000000-0000-0000-0000-000000000000}"/>
          </ac:spMkLst>
        </pc:spChg>
      </pc:sldChg>
      <pc:sldChg chg="modSp">
        <pc:chgData name="kevinavareza53@gmail.com" userId="3fee22d86f623933" providerId="LiveId" clId="{19AEB696-BDFB-40EA-B537-A99E19D6820C}" dt="2025-10-22T07:27:46.995" v="43"/>
        <pc:sldMkLst>
          <pc:docMk/>
          <pc:sldMk cId="0" sldId="265"/>
        </pc:sldMkLst>
        <pc:spChg chg="mod">
          <ac:chgData name="kevinavareza53@gmail.com" userId="3fee22d86f623933" providerId="LiveId" clId="{19AEB696-BDFB-40EA-B537-A99E19D6820C}" dt="2025-10-22T07:27:46.995" v="43"/>
          <ac:spMkLst>
            <pc:docMk/>
            <pc:sldMk cId="0" sldId="265"/>
            <ac:spMk id="140" creationId="{00000000-0000-0000-0000-000000000000}"/>
          </ac:spMkLst>
        </pc:spChg>
      </pc:sldChg>
      <pc:sldChg chg="modSp">
        <pc:chgData name="kevinavareza53@gmail.com" userId="3fee22d86f623933" providerId="LiveId" clId="{19AEB696-BDFB-40EA-B537-A99E19D6820C}" dt="2025-10-22T07:27:46.995" v="43"/>
        <pc:sldMkLst>
          <pc:docMk/>
          <pc:sldMk cId="0" sldId="266"/>
        </pc:sldMkLst>
        <pc:spChg chg="mod">
          <ac:chgData name="kevinavareza53@gmail.com" userId="3fee22d86f623933" providerId="LiveId" clId="{19AEB696-BDFB-40EA-B537-A99E19D6820C}" dt="2025-10-22T07:27:46.995" v="43"/>
          <ac:spMkLst>
            <pc:docMk/>
            <pc:sldMk cId="0" sldId="266"/>
            <ac:spMk id="146" creationId="{00000000-0000-0000-0000-000000000000}"/>
          </ac:spMkLst>
        </pc:spChg>
      </pc:sldChg>
      <pc:sldChg chg="modSp">
        <pc:chgData name="kevinavareza53@gmail.com" userId="3fee22d86f623933" providerId="LiveId" clId="{19AEB696-BDFB-40EA-B537-A99E19D6820C}" dt="2025-10-22T07:27:46.995" v="43"/>
        <pc:sldMkLst>
          <pc:docMk/>
          <pc:sldMk cId="0" sldId="267"/>
        </pc:sldMkLst>
        <pc:spChg chg="mod">
          <ac:chgData name="kevinavareza53@gmail.com" userId="3fee22d86f623933" providerId="LiveId" clId="{19AEB696-BDFB-40EA-B537-A99E19D6820C}" dt="2025-10-22T07:27:46.995" v="43"/>
          <ac:spMkLst>
            <pc:docMk/>
            <pc:sldMk cId="0" sldId="267"/>
            <ac:spMk id="152" creationId="{00000000-0000-0000-0000-000000000000}"/>
          </ac:spMkLst>
        </pc:spChg>
      </pc:sldChg>
      <pc:sldChg chg="modSp">
        <pc:chgData name="kevinavareza53@gmail.com" userId="3fee22d86f623933" providerId="LiveId" clId="{19AEB696-BDFB-40EA-B537-A99E19D6820C}" dt="2025-10-22T07:27:46.995" v="43"/>
        <pc:sldMkLst>
          <pc:docMk/>
          <pc:sldMk cId="0" sldId="268"/>
        </pc:sldMkLst>
        <pc:spChg chg="mod">
          <ac:chgData name="kevinavareza53@gmail.com" userId="3fee22d86f623933" providerId="LiveId" clId="{19AEB696-BDFB-40EA-B537-A99E19D6820C}" dt="2025-10-22T07:27:46.995" v="43"/>
          <ac:spMkLst>
            <pc:docMk/>
            <pc:sldMk cId="0" sldId="268"/>
            <ac:spMk id="157" creationId="{00000000-0000-0000-0000-000000000000}"/>
          </ac:spMkLst>
        </pc:spChg>
        <pc:spChg chg="mod">
          <ac:chgData name="kevinavareza53@gmail.com" userId="3fee22d86f623933" providerId="LiveId" clId="{19AEB696-BDFB-40EA-B537-A99E19D6820C}" dt="2025-10-22T07:27:46.995" v="43"/>
          <ac:spMkLst>
            <pc:docMk/>
            <pc:sldMk cId="0" sldId="268"/>
            <ac:spMk id="158" creationId="{00000000-0000-0000-0000-000000000000}"/>
          </ac:spMkLst>
        </pc:spChg>
      </pc:sldChg>
      <pc:sldChg chg="modSp">
        <pc:chgData name="kevinavareza53@gmail.com" userId="3fee22d86f623933" providerId="LiveId" clId="{19AEB696-BDFB-40EA-B537-A99E19D6820C}" dt="2025-10-22T07:27:46.995" v="43"/>
        <pc:sldMkLst>
          <pc:docMk/>
          <pc:sldMk cId="0" sldId="269"/>
        </pc:sldMkLst>
        <pc:spChg chg="mod">
          <ac:chgData name="kevinavareza53@gmail.com" userId="3fee22d86f623933" providerId="LiveId" clId="{19AEB696-BDFB-40EA-B537-A99E19D6820C}" dt="2025-10-22T07:27:46.995" v="43"/>
          <ac:spMkLst>
            <pc:docMk/>
            <pc:sldMk cId="0" sldId="269"/>
            <ac:spMk id="163" creationId="{00000000-0000-0000-0000-000000000000}"/>
          </ac:spMkLst>
        </pc:spChg>
      </pc:sldChg>
      <pc:sldChg chg="modSp">
        <pc:chgData name="kevinavareza53@gmail.com" userId="3fee22d86f623933" providerId="LiveId" clId="{19AEB696-BDFB-40EA-B537-A99E19D6820C}" dt="2025-10-22T07:27:46.995" v="43"/>
        <pc:sldMkLst>
          <pc:docMk/>
          <pc:sldMk cId="0" sldId="270"/>
        </pc:sldMkLst>
        <pc:spChg chg="mod">
          <ac:chgData name="kevinavareza53@gmail.com" userId="3fee22d86f623933" providerId="LiveId" clId="{19AEB696-BDFB-40EA-B537-A99E19D6820C}" dt="2025-10-22T07:27:46.995" v="43"/>
          <ac:spMkLst>
            <pc:docMk/>
            <pc:sldMk cId="0" sldId="270"/>
            <ac:spMk id="169" creationId="{00000000-0000-0000-0000-000000000000}"/>
          </ac:spMkLst>
        </pc:spChg>
      </pc:sldChg>
      <pc:sldChg chg="modSp">
        <pc:chgData name="kevinavareza53@gmail.com" userId="3fee22d86f623933" providerId="LiveId" clId="{19AEB696-BDFB-40EA-B537-A99E19D6820C}" dt="2025-10-22T07:27:46.995" v="43"/>
        <pc:sldMkLst>
          <pc:docMk/>
          <pc:sldMk cId="0" sldId="271"/>
        </pc:sldMkLst>
        <pc:spChg chg="mod">
          <ac:chgData name="kevinavareza53@gmail.com" userId="3fee22d86f623933" providerId="LiveId" clId="{19AEB696-BDFB-40EA-B537-A99E19D6820C}" dt="2025-10-22T07:27:46.995" v="43"/>
          <ac:spMkLst>
            <pc:docMk/>
            <pc:sldMk cId="0" sldId="271"/>
            <ac:spMk id="174" creationId="{00000000-0000-0000-0000-000000000000}"/>
          </ac:spMkLst>
        </pc:spChg>
        <pc:spChg chg="mod">
          <ac:chgData name="kevinavareza53@gmail.com" userId="3fee22d86f623933" providerId="LiveId" clId="{19AEB696-BDFB-40EA-B537-A99E19D6820C}" dt="2025-10-22T07:27:46.995" v="43"/>
          <ac:spMkLst>
            <pc:docMk/>
            <pc:sldMk cId="0" sldId="271"/>
            <ac:spMk id="175" creationId="{00000000-0000-0000-0000-000000000000}"/>
          </ac:spMkLst>
        </pc:spChg>
      </pc:sldChg>
      <pc:sldChg chg="modSp">
        <pc:chgData name="kevinavareza53@gmail.com" userId="3fee22d86f623933" providerId="LiveId" clId="{19AEB696-BDFB-40EA-B537-A99E19D6820C}" dt="2025-10-22T07:27:46.995" v="43"/>
        <pc:sldMkLst>
          <pc:docMk/>
          <pc:sldMk cId="0" sldId="272"/>
        </pc:sldMkLst>
        <pc:spChg chg="mod">
          <ac:chgData name="kevinavareza53@gmail.com" userId="3fee22d86f623933" providerId="LiveId" clId="{19AEB696-BDFB-40EA-B537-A99E19D6820C}" dt="2025-10-22T07:27:46.995" v="43"/>
          <ac:spMkLst>
            <pc:docMk/>
            <pc:sldMk cId="0" sldId="272"/>
            <ac:spMk id="180" creationId="{00000000-0000-0000-0000-000000000000}"/>
          </ac:spMkLst>
        </pc:spChg>
      </pc:sldChg>
      <pc:sldChg chg="modSp">
        <pc:chgData name="kevinavareza53@gmail.com" userId="3fee22d86f623933" providerId="LiveId" clId="{19AEB696-BDFB-40EA-B537-A99E19D6820C}" dt="2025-10-22T07:27:46.995" v="43"/>
        <pc:sldMkLst>
          <pc:docMk/>
          <pc:sldMk cId="0" sldId="273"/>
        </pc:sldMkLst>
        <pc:spChg chg="mod">
          <ac:chgData name="kevinavareza53@gmail.com" userId="3fee22d86f623933" providerId="LiveId" clId="{19AEB696-BDFB-40EA-B537-A99E19D6820C}" dt="2025-10-22T07:27:46.995" v="43"/>
          <ac:spMkLst>
            <pc:docMk/>
            <pc:sldMk cId="0" sldId="273"/>
            <ac:spMk id="186" creationId="{00000000-0000-0000-0000-000000000000}"/>
          </ac:spMkLst>
        </pc:spChg>
      </pc:sldChg>
      <pc:sldChg chg="modSp">
        <pc:chgData name="kevinavareza53@gmail.com" userId="3fee22d86f623933" providerId="LiveId" clId="{19AEB696-BDFB-40EA-B537-A99E19D6820C}" dt="2025-10-22T07:27:46.995" v="43"/>
        <pc:sldMkLst>
          <pc:docMk/>
          <pc:sldMk cId="0" sldId="274"/>
        </pc:sldMkLst>
        <pc:spChg chg="mod">
          <ac:chgData name="kevinavareza53@gmail.com" userId="3fee22d86f623933" providerId="LiveId" clId="{19AEB696-BDFB-40EA-B537-A99E19D6820C}" dt="2025-10-22T07:27:46.995" v="43"/>
          <ac:spMkLst>
            <pc:docMk/>
            <pc:sldMk cId="0" sldId="274"/>
            <ac:spMk id="191" creationId="{00000000-0000-0000-0000-000000000000}"/>
          </ac:spMkLst>
        </pc:spChg>
        <pc:spChg chg="mod">
          <ac:chgData name="kevinavareza53@gmail.com" userId="3fee22d86f623933" providerId="LiveId" clId="{19AEB696-BDFB-40EA-B537-A99E19D6820C}" dt="2025-10-22T07:27:46.995" v="43"/>
          <ac:spMkLst>
            <pc:docMk/>
            <pc:sldMk cId="0" sldId="274"/>
            <ac:spMk id="192" creationId="{00000000-0000-0000-0000-000000000000}"/>
          </ac:spMkLst>
        </pc:spChg>
      </pc:sldChg>
      <pc:sldChg chg="modSp">
        <pc:chgData name="kevinavareza53@gmail.com" userId="3fee22d86f623933" providerId="LiveId" clId="{19AEB696-BDFB-40EA-B537-A99E19D6820C}" dt="2025-10-22T07:27:46.995" v="43"/>
        <pc:sldMkLst>
          <pc:docMk/>
          <pc:sldMk cId="0" sldId="275"/>
        </pc:sldMkLst>
        <pc:spChg chg="mod">
          <ac:chgData name="kevinavareza53@gmail.com" userId="3fee22d86f623933" providerId="LiveId" clId="{19AEB696-BDFB-40EA-B537-A99E19D6820C}" dt="2025-10-22T07:27:46.995" v="43"/>
          <ac:spMkLst>
            <pc:docMk/>
            <pc:sldMk cId="0" sldId="275"/>
            <ac:spMk id="197" creationId="{00000000-0000-0000-0000-000000000000}"/>
          </ac:spMkLst>
        </pc:spChg>
      </pc:sldChg>
      <pc:sldChg chg="modSp">
        <pc:chgData name="kevinavareza53@gmail.com" userId="3fee22d86f623933" providerId="LiveId" clId="{19AEB696-BDFB-40EA-B537-A99E19D6820C}" dt="2025-10-22T07:27:46.995" v="43"/>
        <pc:sldMkLst>
          <pc:docMk/>
          <pc:sldMk cId="0" sldId="276"/>
        </pc:sldMkLst>
        <pc:spChg chg="mod">
          <ac:chgData name="kevinavareza53@gmail.com" userId="3fee22d86f623933" providerId="LiveId" clId="{19AEB696-BDFB-40EA-B537-A99E19D6820C}" dt="2025-10-22T07:27:46.995" v="43"/>
          <ac:spMkLst>
            <pc:docMk/>
            <pc:sldMk cId="0" sldId="276"/>
            <ac:spMk id="203" creationId="{00000000-0000-0000-0000-000000000000}"/>
          </ac:spMkLst>
        </pc:spChg>
        <pc:spChg chg="mod">
          <ac:chgData name="kevinavareza53@gmail.com" userId="3fee22d86f623933" providerId="LiveId" clId="{19AEB696-BDFB-40EA-B537-A99E19D6820C}" dt="2025-10-22T07:27:46.995" v="43"/>
          <ac:spMkLst>
            <pc:docMk/>
            <pc:sldMk cId="0" sldId="276"/>
            <ac:spMk id="204" creationId="{00000000-0000-0000-0000-000000000000}"/>
          </ac:spMkLst>
        </pc:spChg>
      </pc:sldChg>
      <pc:sldChg chg="modSp">
        <pc:chgData name="kevinavareza53@gmail.com" userId="3fee22d86f623933" providerId="LiveId" clId="{19AEB696-BDFB-40EA-B537-A99E19D6820C}" dt="2025-10-22T07:27:46.995" v="43"/>
        <pc:sldMkLst>
          <pc:docMk/>
          <pc:sldMk cId="0" sldId="277"/>
        </pc:sldMkLst>
        <pc:spChg chg="mod">
          <ac:chgData name="kevinavareza53@gmail.com" userId="3fee22d86f623933" providerId="LiveId" clId="{19AEB696-BDFB-40EA-B537-A99E19D6820C}" dt="2025-10-22T07:27:46.995" v="43"/>
          <ac:spMkLst>
            <pc:docMk/>
            <pc:sldMk cId="0" sldId="277"/>
            <ac:spMk id="209" creationId="{00000000-0000-0000-0000-000000000000}"/>
          </ac:spMkLst>
        </pc:spChg>
      </pc:sldChg>
      <pc:sldChg chg="modSp">
        <pc:chgData name="kevinavareza53@gmail.com" userId="3fee22d86f623933" providerId="LiveId" clId="{19AEB696-BDFB-40EA-B537-A99E19D6820C}" dt="2025-10-22T07:27:46.995" v="43"/>
        <pc:sldMkLst>
          <pc:docMk/>
          <pc:sldMk cId="0" sldId="278"/>
        </pc:sldMkLst>
        <pc:spChg chg="mod">
          <ac:chgData name="kevinavareza53@gmail.com" userId="3fee22d86f623933" providerId="LiveId" clId="{19AEB696-BDFB-40EA-B537-A99E19D6820C}" dt="2025-10-22T07:27:46.995" v="43"/>
          <ac:spMkLst>
            <pc:docMk/>
            <pc:sldMk cId="0" sldId="278"/>
            <ac:spMk id="215" creationId="{00000000-0000-0000-0000-000000000000}"/>
          </ac:spMkLst>
        </pc:spChg>
        <pc:spChg chg="mod">
          <ac:chgData name="kevinavareza53@gmail.com" userId="3fee22d86f623933" providerId="LiveId" clId="{19AEB696-BDFB-40EA-B537-A99E19D6820C}" dt="2025-10-22T07:27:46.995" v="43"/>
          <ac:spMkLst>
            <pc:docMk/>
            <pc:sldMk cId="0" sldId="278"/>
            <ac:spMk id="216" creationId="{00000000-0000-0000-0000-000000000000}"/>
          </ac:spMkLst>
        </pc:spChg>
      </pc:sldChg>
      <pc:sldChg chg="modSp">
        <pc:chgData name="kevinavareza53@gmail.com" userId="3fee22d86f623933" providerId="LiveId" clId="{19AEB696-BDFB-40EA-B537-A99E19D6820C}" dt="2025-10-22T07:27:46.995" v="43"/>
        <pc:sldMkLst>
          <pc:docMk/>
          <pc:sldMk cId="0" sldId="279"/>
        </pc:sldMkLst>
        <pc:spChg chg="mod">
          <ac:chgData name="kevinavareza53@gmail.com" userId="3fee22d86f623933" providerId="LiveId" clId="{19AEB696-BDFB-40EA-B537-A99E19D6820C}" dt="2025-10-22T07:27:46.995" v="43"/>
          <ac:spMkLst>
            <pc:docMk/>
            <pc:sldMk cId="0" sldId="279"/>
            <ac:spMk id="221" creationId="{00000000-0000-0000-0000-000000000000}"/>
          </ac:spMkLst>
        </pc:spChg>
      </pc:sldChg>
      <pc:sldChg chg="modSp">
        <pc:chgData name="kevinavareza53@gmail.com" userId="3fee22d86f623933" providerId="LiveId" clId="{19AEB696-BDFB-40EA-B537-A99E19D6820C}" dt="2025-10-22T07:27:46.995" v="43"/>
        <pc:sldMkLst>
          <pc:docMk/>
          <pc:sldMk cId="0" sldId="280"/>
        </pc:sldMkLst>
        <pc:spChg chg="mod">
          <ac:chgData name="kevinavareza53@gmail.com" userId="3fee22d86f623933" providerId="LiveId" clId="{19AEB696-BDFB-40EA-B537-A99E19D6820C}" dt="2025-10-22T07:27:46.995" v="43"/>
          <ac:spMkLst>
            <pc:docMk/>
            <pc:sldMk cId="0" sldId="280"/>
            <ac:spMk id="227" creationId="{00000000-0000-0000-0000-000000000000}"/>
          </ac:spMkLst>
        </pc:spChg>
        <pc:spChg chg="mod">
          <ac:chgData name="kevinavareza53@gmail.com" userId="3fee22d86f623933" providerId="LiveId" clId="{19AEB696-BDFB-40EA-B537-A99E19D6820C}" dt="2025-10-22T07:27:46.995" v="43"/>
          <ac:spMkLst>
            <pc:docMk/>
            <pc:sldMk cId="0" sldId="280"/>
            <ac:spMk id="228" creationId="{00000000-0000-0000-0000-000000000000}"/>
          </ac:spMkLst>
        </pc:spChg>
      </pc:sldChg>
      <pc:sldChg chg="modSp">
        <pc:chgData name="kevinavareza53@gmail.com" userId="3fee22d86f623933" providerId="LiveId" clId="{19AEB696-BDFB-40EA-B537-A99E19D6820C}" dt="2025-10-22T07:27:46.995" v="43"/>
        <pc:sldMkLst>
          <pc:docMk/>
          <pc:sldMk cId="0" sldId="281"/>
        </pc:sldMkLst>
        <pc:spChg chg="mod">
          <ac:chgData name="kevinavareza53@gmail.com" userId="3fee22d86f623933" providerId="LiveId" clId="{19AEB696-BDFB-40EA-B537-A99E19D6820C}" dt="2025-10-22T07:27:46.995" v="43"/>
          <ac:spMkLst>
            <pc:docMk/>
            <pc:sldMk cId="0" sldId="281"/>
            <ac:spMk id="233" creationId="{00000000-0000-0000-0000-000000000000}"/>
          </ac:spMkLst>
        </pc:spChg>
      </pc:sldChg>
      <pc:sldChg chg="modSp">
        <pc:chgData name="kevinavareza53@gmail.com" userId="3fee22d86f623933" providerId="LiveId" clId="{19AEB696-BDFB-40EA-B537-A99E19D6820C}" dt="2025-10-22T07:27:46.995" v="43"/>
        <pc:sldMkLst>
          <pc:docMk/>
          <pc:sldMk cId="0" sldId="282"/>
        </pc:sldMkLst>
        <pc:spChg chg="mod">
          <ac:chgData name="kevinavareza53@gmail.com" userId="3fee22d86f623933" providerId="LiveId" clId="{19AEB696-BDFB-40EA-B537-A99E19D6820C}" dt="2025-10-22T07:27:46.995" v="43"/>
          <ac:spMkLst>
            <pc:docMk/>
            <pc:sldMk cId="0" sldId="282"/>
            <ac:spMk id="239" creationId="{00000000-0000-0000-0000-000000000000}"/>
          </ac:spMkLst>
        </pc:spChg>
        <pc:spChg chg="mod">
          <ac:chgData name="kevinavareza53@gmail.com" userId="3fee22d86f623933" providerId="LiveId" clId="{19AEB696-BDFB-40EA-B537-A99E19D6820C}" dt="2025-10-22T07:27:46.995" v="43"/>
          <ac:spMkLst>
            <pc:docMk/>
            <pc:sldMk cId="0" sldId="282"/>
            <ac:spMk id="240" creationId="{00000000-0000-0000-0000-000000000000}"/>
          </ac:spMkLst>
        </pc:spChg>
      </pc:sldChg>
      <pc:sldChg chg="modSp">
        <pc:chgData name="kevinavareza53@gmail.com" userId="3fee22d86f623933" providerId="LiveId" clId="{19AEB696-BDFB-40EA-B537-A99E19D6820C}" dt="2025-10-22T07:27:46.995" v="43"/>
        <pc:sldMkLst>
          <pc:docMk/>
          <pc:sldMk cId="0" sldId="283"/>
        </pc:sldMkLst>
        <pc:spChg chg="mod">
          <ac:chgData name="kevinavareza53@gmail.com" userId="3fee22d86f623933" providerId="LiveId" clId="{19AEB696-BDFB-40EA-B537-A99E19D6820C}" dt="2025-10-22T07:27:46.995" v="43"/>
          <ac:spMkLst>
            <pc:docMk/>
            <pc:sldMk cId="0" sldId="283"/>
            <ac:spMk id="245" creationId="{00000000-0000-0000-0000-000000000000}"/>
          </ac:spMkLst>
        </pc:spChg>
      </pc:sldChg>
      <pc:sldChg chg="modSp">
        <pc:chgData name="kevinavareza53@gmail.com" userId="3fee22d86f623933" providerId="LiveId" clId="{19AEB696-BDFB-40EA-B537-A99E19D6820C}" dt="2025-10-22T07:27:46.995" v="43"/>
        <pc:sldMkLst>
          <pc:docMk/>
          <pc:sldMk cId="0" sldId="284"/>
        </pc:sldMkLst>
        <pc:spChg chg="mod">
          <ac:chgData name="kevinavareza53@gmail.com" userId="3fee22d86f623933" providerId="LiveId" clId="{19AEB696-BDFB-40EA-B537-A99E19D6820C}" dt="2025-10-22T07:27:46.995" v="43"/>
          <ac:spMkLst>
            <pc:docMk/>
            <pc:sldMk cId="0" sldId="284"/>
            <ac:spMk id="251" creationId="{00000000-0000-0000-0000-000000000000}"/>
          </ac:spMkLst>
        </pc:spChg>
      </pc:sldChg>
      <pc:sldChg chg="modSp">
        <pc:chgData name="kevinavareza53@gmail.com" userId="3fee22d86f623933" providerId="LiveId" clId="{19AEB696-BDFB-40EA-B537-A99E19D6820C}" dt="2025-10-22T07:27:46.995" v="43"/>
        <pc:sldMkLst>
          <pc:docMk/>
          <pc:sldMk cId="0" sldId="285"/>
        </pc:sldMkLst>
        <pc:spChg chg="mod">
          <ac:chgData name="kevinavareza53@gmail.com" userId="3fee22d86f623933" providerId="LiveId" clId="{19AEB696-BDFB-40EA-B537-A99E19D6820C}" dt="2025-10-22T07:27:46.995" v="43"/>
          <ac:spMkLst>
            <pc:docMk/>
            <pc:sldMk cId="0" sldId="285"/>
            <ac:spMk id="256" creationId="{00000000-0000-0000-0000-000000000000}"/>
          </ac:spMkLst>
        </pc:spChg>
        <pc:spChg chg="mod">
          <ac:chgData name="kevinavareza53@gmail.com" userId="3fee22d86f623933" providerId="LiveId" clId="{19AEB696-BDFB-40EA-B537-A99E19D6820C}" dt="2025-10-22T07:27:46.995" v="43"/>
          <ac:spMkLst>
            <pc:docMk/>
            <pc:sldMk cId="0" sldId="285"/>
            <ac:spMk id="257" creationId="{00000000-0000-0000-0000-000000000000}"/>
          </ac:spMkLst>
        </pc:spChg>
      </pc:sldChg>
      <pc:sldChg chg="modSp">
        <pc:chgData name="kevinavareza53@gmail.com" userId="3fee22d86f623933" providerId="LiveId" clId="{19AEB696-BDFB-40EA-B537-A99E19D6820C}" dt="2025-10-22T07:27:46.995" v="43"/>
        <pc:sldMkLst>
          <pc:docMk/>
          <pc:sldMk cId="0" sldId="286"/>
        </pc:sldMkLst>
        <pc:spChg chg="mod">
          <ac:chgData name="kevinavareza53@gmail.com" userId="3fee22d86f623933" providerId="LiveId" clId="{19AEB696-BDFB-40EA-B537-A99E19D6820C}" dt="2025-10-22T07:27:46.995" v="43"/>
          <ac:spMkLst>
            <pc:docMk/>
            <pc:sldMk cId="0" sldId="286"/>
            <ac:spMk id="262" creationId="{00000000-0000-0000-0000-000000000000}"/>
          </ac:spMkLst>
        </pc:spChg>
      </pc:sldChg>
      <pc:sldChg chg="modSp">
        <pc:chgData name="kevinavareza53@gmail.com" userId="3fee22d86f623933" providerId="LiveId" clId="{19AEB696-BDFB-40EA-B537-A99E19D6820C}" dt="2025-10-22T07:27:46.995" v="43"/>
        <pc:sldMkLst>
          <pc:docMk/>
          <pc:sldMk cId="0" sldId="287"/>
        </pc:sldMkLst>
        <pc:spChg chg="mod">
          <ac:chgData name="kevinavareza53@gmail.com" userId="3fee22d86f623933" providerId="LiveId" clId="{19AEB696-BDFB-40EA-B537-A99E19D6820C}" dt="2025-10-22T07:27:46.995" v="43"/>
          <ac:spMkLst>
            <pc:docMk/>
            <pc:sldMk cId="0" sldId="287"/>
            <ac:spMk id="268" creationId="{00000000-0000-0000-0000-000000000000}"/>
          </ac:spMkLst>
        </pc:spChg>
      </pc:sldChg>
      <pc:sldChg chg="modSp">
        <pc:chgData name="kevinavareza53@gmail.com" userId="3fee22d86f623933" providerId="LiveId" clId="{19AEB696-BDFB-40EA-B537-A99E19D6820C}" dt="2025-10-22T07:27:46.995" v="43"/>
        <pc:sldMkLst>
          <pc:docMk/>
          <pc:sldMk cId="0" sldId="288"/>
        </pc:sldMkLst>
        <pc:spChg chg="mod">
          <ac:chgData name="kevinavareza53@gmail.com" userId="3fee22d86f623933" providerId="LiveId" clId="{19AEB696-BDFB-40EA-B537-A99E19D6820C}" dt="2025-10-22T07:27:46.995" v="43"/>
          <ac:spMkLst>
            <pc:docMk/>
            <pc:sldMk cId="0" sldId="288"/>
            <ac:spMk id="274" creationId="{00000000-0000-0000-0000-000000000000}"/>
          </ac:spMkLst>
        </pc:spChg>
      </pc:sldChg>
      <pc:sldChg chg="modSp">
        <pc:chgData name="kevinavareza53@gmail.com" userId="3fee22d86f623933" providerId="LiveId" clId="{19AEB696-BDFB-40EA-B537-A99E19D6820C}" dt="2025-10-22T07:27:46.995" v="43"/>
        <pc:sldMkLst>
          <pc:docMk/>
          <pc:sldMk cId="0" sldId="289"/>
        </pc:sldMkLst>
        <pc:spChg chg="mod">
          <ac:chgData name="kevinavareza53@gmail.com" userId="3fee22d86f623933" providerId="LiveId" clId="{19AEB696-BDFB-40EA-B537-A99E19D6820C}" dt="2025-10-22T07:27:46.995" v="43"/>
          <ac:spMkLst>
            <pc:docMk/>
            <pc:sldMk cId="0" sldId="289"/>
            <ac:spMk id="279" creationId="{00000000-0000-0000-0000-000000000000}"/>
          </ac:spMkLst>
        </pc:spChg>
        <pc:spChg chg="mod">
          <ac:chgData name="kevinavareza53@gmail.com" userId="3fee22d86f623933" providerId="LiveId" clId="{19AEB696-BDFB-40EA-B537-A99E19D6820C}" dt="2025-10-22T07:27:46.995" v="43"/>
          <ac:spMkLst>
            <pc:docMk/>
            <pc:sldMk cId="0" sldId="289"/>
            <ac:spMk id="280" creationId="{00000000-0000-0000-0000-000000000000}"/>
          </ac:spMkLst>
        </pc:spChg>
      </pc:sldChg>
      <pc:sldChg chg="modSp">
        <pc:chgData name="kevinavareza53@gmail.com" userId="3fee22d86f623933" providerId="LiveId" clId="{19AEB696-BDFB-40EA-B537-A99E19D6820C}" dt="2025-10-22T07:27:46.995" v="43"/>
        <pc:sldMkLst>
          <pc:docMk/>
          <pc:sldMk cId="0" sldId="290"/>
        </pc:sldMkLst>
        <pc:spChg chg="mod">
          <ac:chgData name="kevinavareza53@gmail.com" userId="3fee22d86f623933" providerId="LiveId" clId="{19AEB696-BDFB-40EA-B537-A99E19D6820C}" dt="2025-10-22T07:27:46.995" v="43"/>
          <ac:spMkLst>
            <pc:docMk/>
            <pc:sldMk cId="0" sldId="290"/>
            <ac:spMk id="285" creationId="{00000000-0000-0000-0000-000000000000}"/>
          </ac:spMkLst>
        </pc:spChg>
      </pc:sldChg>
      <pc:sldChg chg="modSp">
        <pc:chgData name="kevinavareza53@gmail.com" userId="3fee22d86f623933" providerId="LiveId" clId="{19AEB696-BDFB-40EA-B537-A99E19D6820C}" dt="2025-10-22T07:27:46.995" v="43"/>
        <pc:sldMkLst>
          <pc:docMk/>
          <pc:sldMk cId="0" sldId="291"/>
        </pc:sldMkLst>
        <pc:spChg chg="mod">
          <ac:chgData name="kevinavareza53@gmail.com" userId="3fee22d86f623933" providerId="LiveId" clId="{19AEB696-BDFB-40EA-B537-A99E19D6820C}" dt="2025-10-22T07:27:46.995" v="43"/>
          <ac:spMkLst>
            <pc:docMk/>
            <pc:sldMk cId="0" sldId="291"/>
            <ac:spMk id="291" creationId="{00000000-0000-0000-0000-000000000000}"/>
          </ac:spMkLst>
        </pc:spChg>
      </pc:sldChg>
      <pc:sldChg chg="modSp">
        <pc:chgData name="kevinavareza53@gmail.com" userId="3fee22d86f623933" providerId="LiveId" clId="{19AEB696-BDFB-40EA-B537-A99E19D6820C}" dt="2025-10-22T07:27:46.995" v="43"/>
        <pc:sldMkLst>
          <pc:docMk/>
          <pc:sldMk cId="0" sldId="292"/>
        </pc:sldMkLst>
        <pc:spChg chg="mod">
          <ac:chgData name="kevinavareza53@gmail.com" userId="3fee22d86f623933" providerId="LiveId" clId="{19AEB696-BDFB-40EA-B537-A99E19D6820C}" dt="2025-10-22T07:27:46.995" v="43"/>
          <ac:spMkLst>
            <pc:docMk/>
            <pc:sldMk cId="0" sldId="292"/>
            <ac:spMk id="296" creationId="{00000000-0000-0000-0000-000000000000}"/>
          </ac:spMkLst>
        </pc:spChg>
        <pc:spChg chg="mod">
          <ac:chgData name="kevinavareza53@gmail.com" userId="3fee22d86f623933" providerId="LiveId" clId="{19AEB696-BDFB-40EA-B537-A99E19D6820C}" dt="2025-10-22T07:27:46.995" v="43"/>
          <ac:spMkLst>
            <pc:docMk/>
            <pc:sldMk cId="0" sldId="292"/>
            <ac:spMk id="297" creationId="{00000000-0000-0000-0000-000000000000}"/>
          </ac:spMkLst>
        </pc:spChg>
      </pc:sldChg>
      <pc:sldChg chg="modSp">
        <pc:chgData name="kevinavareza53@gmail.com" userId="3fee22d86f623933" providerId="LiveId" clId="{19AEB696-BDFB-40EA-B537-A99E19D6820C}" dt="2025-10-22T07:27:46.995" v="43"/>
        <pc:sldMkLst>
          <pc:docMk/>
          <pc:sldMk cId="0" sldId="293"/>
        </pc:sldMkLst>
        <pc:spChg chg="mod">
          <ac:chgData name="kevinavareza53@gmail.com" userId="3fee22d86f623933" providerId="LiveId" clId="{19AEB696-BDFB-40EA-B537-A99E19D6820C}" dt="2025-10-22T07:27:46.995" v="43"/>
          <ac:spMkLst>
            <pc:docMk/>
            <pc:sldMk cId="0" sldId="293"/>
            <ac:spMk id="302" creationId="{00000000-0000-0000-0000-000000000000}"/>
          </ac:spMkLst>
        </pc:spChg>
      </pc:sldChg>
      <pc:sldChg chg="modSp">
        <pc:chgData name="kevinavareza53@gmail.com" userId="3fee22d86f623933" providerId="LiveId" clId="{19AEB696-BDFB-40EA-B537-A99E19D6820C}" dt="2025-10-22T07:27:46.995" v="43"/>
        <pc:sldMkLst>
          <pc:docMk/>
          <pc:sldMk cId="0" sldId="294"/>
        </pc:sldMkLst>
        <pc:spChg chg="mod">
          <ac:chgData name="kevinavareza53@gmail.com" userId="3fee22d86f623933" providerId="LiveId" clId="{19AEB696-BDFB-40EA-B537-A99E19D6820C}" dt="2025-10-22T07:27:46.995" v="43"/>
          <ac:spMkLst>
            <pc:docMk/>
            <pc:sldMk cId="0" sldId="294"/>
            <ac:spMk id="308" creationId="{00000000-0000-0000-0000-000000000000}"/>
          </ac:spMkLst>
        </pc:spChg>
      </pc:sldChg>
      <pc:sldChg chg="modSp">
        <pc:chgData name="kevinavareza53@gmail.com" userId="3fee22d86f623933" providerId="LiveId" clId="{19AEB696-BDFB-40EA-B537-A99E19D6820C}" dt="2025-10-22T07:27:46.995" v="43"/>
        <pc:sldMkLst>
          <pc:docMk/>
          <pc:sldMk cId="0" sldId="295"/>
        </pc:sldMkLst>
        <pc:spChg chg="mod">
          <ac:chgData name="kevinavareza53@gmail.com" userId="3fee22d86f623933" providerId="LiveId" clId="{19AEB696-BDFB-40EA-B537-A99E19D6820C}" dt="2025-10-22T07:27:46.995" v="43"/>
          <ac:spMkLst>
            <pc:docMk/>
            <pc:sldMk cId="0" sldId="295"/>
            <ac:spMk id="314" creationId="{00000000-0000-0000-0000-000000000000}"/>
          </ac:spMkLst>
        </pc:spChg>
      </pc:sldChg>
      <pc:sldChg chg="modSp">
        <pc:chgData name="kevinavareza53@gmail.com" userId="3fee22d86f623933" providerId="LiveId" clId="{19AEB696-BDFB-40EA-B537-A99E19D6820C}" dt="2025-10-22T07:27:46.995" v="43"/>
        <pc:sldMkLst>
          <pc:docMk/>
          <pc:sldMk cId="0" sldId="296"/>
        </pc:sldMkLst>
        <pc:spChg chg="mod">
          <ac:chgData name="kevinavareza53@gmail.com" userId="3fee22d86f623933" providerId="LiveId" clId="{19AEB696-BDFB-40EA-B537-A99E19D6820C}" dt="2025-10-22T07:27:46.995" v="43"/>
          <ac:spMkLst>
            <pc:docMk/>
            <pc:sldMk cId="0" sldId="296"/>
            <ac:spMk id="320" creationId="{00000000-0000-0000-0000-000000000000}"/>
          </ac:spMkLst>
        </pc:spChg>
      </pc:sldChg>
      <pc:sldChg chg="modSp">
        <pc:chgData name="kevinavareza53@gmail.com" userId="3fee22d86f623933" providerId="LiveId" clId="{19AEB696-BDFB-40EA-B537-A99E19D6820C}" dt="2025-10-22T07:27:46.995" v="43"/>
        <pc:sldMkLst>
          <pc:docMk/>
          <pc:sldMk cId="0" sldId="297"/>
        </pc:sldMkLst>
        <pc:spChg chg="mod">
          <ac:chgData name="kevinavareza53@gmail.com" userId="3fee22d86f623933" providerId="LiveId" clId="{19AEB696-BDFB-40EA-B537-A99E19D6820C}" dt="2025-10-22T07:27:46.995" v="43"/>
          <ac:spMkLst>
            <pc:docMk/>
            <pc:sldMk cId="0" sldId="297"/>
            <ac:spMk id="325" creationId="{00000000-0000-0000-0000-000000000000}"/>
          </ac:spMkLst>
        </pc:spChg>
        <pc:spChg chg="mod">
          <ac:chgData name="kevinavareza53@gmail.com" userId="3fee22d86f623933" providerId="LiveId" clId="{19AEB696-BDFB-40EA-B537-A99E19D6820C}" dt="2025-10-22T07:27:46.995" v="43"/>
          <ac:spMkLst>
            <pc:docMk/>
            <pc:sldMk cId="0" sldId="297"/>
            <ac:spMk id="326" creationId="{00000000-0000-0000-0000-000000000000}"/>
          </ac:spMkLst>
        </pc:spChg>
      </pc:sldChg>
      <pc:sldChg chg="modSp">
        <pc:chgData name="kevinavareza53@gmail.com" userId="3fee22d86f623933" providerId="LiveId" clId="{19AEB696-BDFB-40EA-B537-A99E19D6820C}" dt="2025-10-22T07:27:46.995" v="43"/>
        <pc:sldMkLst>
          <pc:docMk/>
          <pc:sldMk cId="0" sldId="298"/>
        </pc:sldMkLst>
        <pc:spChg chg="mod">
          <ac:chgData name="kevinavareza53@gmail.com" userId="3fee22d86f623933" providerId="LiveId" clId="{19AEB696-BDFB-40EA-B537-A99E19D6820C}" dt="2025-10-22T07:27:46.995" v="43"/>
          <ac:spMkLst>
            <pc:docMk/>
            <pc:sldMk cId="0" sldId="298"/>
            <ac:spMk id="331" creationId="{00000000-0000-0000-0000-000000000000}"/>
          </ac:spMkLst>
        </pc:spChg>
        <pc:spChg chg="mod">
          <ac:chgData name="kevinavareza53@gmail.com" userId="3fee22d86f623933" providerId="LiveId" clId="{19AEB696-BDFB-40EA-B537-A99E19D6820C}" dt="2025-10-22T07:27:46.995" v="43"/>
          <ac:spMkLst>
            <pc:docMk/>
            <pc:sldMk cId="0" sldId="298"/>
            <ac:spMk id="332" creationId="{00000000-0000-0000-0000-000000000000}"/>
          </ac:spMkLst>
        </pc:spChg>
      </pc:sldChg>
      <pc:sldChg chg="modSp">
        <pc:chgData name="kevinavareza53@gmail.com" userId="3fee22d86f623933" providerId="LiveId" clId="{19AEB696-BDFB-40EA-B537-A99E19D6820C}" dt="2025-10-22T07:27:46.995" v="43"/>
        <pc:sldMkLst>
          <pc:docMk/>
          <pc:sldMk cId="0" sldId="299"/>
        </pc:sldMkLst>
        <pc:spChg chg="mod">
          <ac:chgData name="kevinavareza53@gmail.com" userId="3fee22d86f623933" providerId="LiveId" clId="{19AEB696-BDFB-40EA-B537-A99E19D6820C}" dt="2025-10-22T07:27:46.995" v="43"/>
          <ac:spMkLst>
            <pc:docMk/>
            <pc:sldMk cId="0" sldId="299"/>
            <ac:spMk id="337" creationId="{00000000-0000-0000-0000-000000000000}"/>
          </ac:spMkLst>
        </pc:spChg>
      </pc:sldChg>
      <pc:sldChg chg="modSp">
        <pc:chgData name="kevinavareza53@gmail.com" userId="3fee22d86f623933" providerId="LiveId" clId="{19AEB696-BDFB-40EA-B537-A99E19D6820C}" dt="2025-10-22T07:27:46.995" v="43"/>
        <pc:sldMkLst>
          <pc:docMk/>
          <pc:sldMk cId="0" sldId="300"/>
        </pc:sldMkLst>
        <pc:spChg chg="mod">
          <ac:chgData name="kevinavareza53@gmail.com" userId="3fee22d86f623933" providerId="LiveId" clId="{19AEB696-BDFB-40EA-B537-A99E19D6820C}" dt="2025-10-22T07:27:46.995" v="43"/>
          <ac:spMkLst>
            <pc:docMk/>
            <pc:sldMk cId="0" sldId="300"/>
            <ac:spMk id="343" creationId="{00000000-0000-0000-0000-000000000000}"/>
          </ac:spMkLst>
        </pc:spChg>
      </pc:sldChg>
      <pc:sldChg chg="modSp">
        <pc:chgData name="kevinavareza53@gmail.com" userId="3fee22d86f623933" providerId="LiveId" clId="{19AEB696-BDFB-40EA-B537-A99E19D6820C}" dt="2025-10-22T07:27:46.995" v="43"/>
        <pc:sldMkLst>
          <pc:docMk/>
          <pc:sldMk cId="0" sldId="301"/>
        </pc:sldMkLst>
        <pc:spChg chg="mod">
          <ac:chgData name="kevinavareza53@gmail.com" userId="3fee22d86f623933" providerId="LiveId" clId="{19AEB696-BDFB-40EA-B537-A99E19D6820C}" dt="2025-10-22T07:27:46.995" v="43"/>
          <ac:spMkLst>
            <pc:docMk/>
            <pc:sldMk cId="0" sldId="301"/>
            <ac:spMk id="348" creationId="{00000000-0000-0000-0000-000000000000}"/>
          </ac:spMkLst>
        </pc:spChg>
        <pc:spChg chg="mod">
          <ac:chgData name="kevinavareza53@gmail.com" userId="3fee22d86f623933" providerId="LiveId" clId="{19AEB696-BDFB-40EA-B537-A99E19D6820C}" dt="2025-10-22T07:27:46.995" v="43"/>
          <ac:spMkLst>
            <pc:docMk/>
            <pc:sldMk cId="0" sldId="301"/>
            <ac:spMk id="349" creationId="{00000000-0000-0000-0000-000000000000}"/>
          </ac:spMkLst>
        </pc:spChg>
      </pc:sldChg>
      <pc:sldChg chg="modSp">
        <pc:chgData name="kevinavareza53@gmail.com" userId="3fee22d86f623933" providerId="LiveId" clId="{19AEB696-BDFB-40EA-B537-A99E19D6820C}" dt="2025-10-22T07:27:46.995" v="43"/>
        <pc:sldMkLst>
          <pc:docMk/>
          <pc:sldMk cId="0" sldId="302"/>
        </pc:sldMkLst>
        <pc:spChg chg="mod">
          <ac:chgData name="kevinavareza53@gmail.com" userId="3fee22d86f623933" providerId="LiveId" clId="{19AEB696-BDFB-40EA-B537-A99E19D6820C}" dt="2025-10-22T07:27:46.995" v="43"/>
          <ac:spMkLst>
            <pc:docMk/>
            <pc:sldMk cId="0" sldId="302"/>
            <ac:spMk id="354" creationId="{00000000-0000-0000-0000-000000000000}"/>
          </ac:spMkLst>
        </pc:spChg>
      </pc:sldChg>
      <pc:sldChg chg="modSp">
        <pc:chgData name="kevinavareza53@gmail.com" userId="3fee22d86f623933" providerId="LiveId" clId="{19AEB696-BDFB-40EA-B537-A99E19D6820C}" dt="2025-10-22T07:27:46.995" v="43"/>
        <pc:sldMkLst>
          <pc:docMk/>
          <pc:sldMk cId="0" sldId="303"/>
        </pc:sldMkLst>
        <pc:spChg chg="mod">
          <ac:chgData name="kevinavareza53@gmail.com" userId="3fee22d86f623933" providerId="LiveId" clId="{19AEB696-BDFB-40EA-B537-A99E19D6820C}" dt="2025-10-22T07:27:46.995" v="43"/>
          <ac:spMkLst>
            <pc:docMk/>
            <pc:sldMk cId="0" sldId="303"/>
            <ac:spMk id="360" creationId="{00000000-0000-0000-0000-000000000000}"/>
          </ac:spMkLst>
        </pc:spChg>
      </pc:sldChg>
      <pc:sldChg chg="modSp">
        <pc:chgData name="kevinavareza53@gmail.com" userId="3fee22d86f623933" providerId="LiveId" clId="{19AEB696-BDFB-40EA-B537-A99E19D6820C}" dt="2025-10-22T07:27:46.995" v="43"/>
        <pc:sldMkLst>
          <pc:docMk/>
          <pc:sldMk cId="0" sldId="304"/>
        </pc:sldMkLst>
        <pc:spChg chg="mod">
          <ac:chgData name="kevinavareza53@gmail.com" userId="3fee22d86f623933" providerId="LiveId" clId="{19AEB696-BDFB-40EA-B537-A99E19D6820C}" dt="2025-10-22T07:27:46.995" v="43"/>
          <ac:spMkLst>
            <pc:docMk/>
            <pc:sldMk cId="0" sldId="304"/>
            <ac:spMk id="366" creationId="{00000000-0000-0000-0000-000000000000}"/>
          </ac:spMkLst>
        </pc:spChg>
      </pc:sldChg>
      <pc:sldChg chg="modSp">
        <pc:chgData name="kevinavareza53@gmail.com" userId="3fee22d86f623933" providerId="LiveId" clId="{19AEB696-BDFB-40EA-B537-A99E19D6820C}" dt="2025-10-22T07:27:46.995" v="43"/>
        <pc:sldMkLst>
          <pc:docMk/>
          <pc:sldMk cId="0" sldId="305"/>
        </pc:sldMkLst>
        <pc:spChg chg="mod">
          <ac:chgData name="kevinavareza53@gmail.com" userId="3fee22d86f623933" providerId="LiveId" clId="{19AEB696-BDFB-40EA-B537-A99E19D6820C}" dt="2025-10-22T07:27:46.995" v="43"/>
          <ac:spMkLst>
            <pc:docMk/>
            <pc:sldMk cId="0" sldId="305"/>
            <ac:spMk id="371" creationId="{00000000-0000-0000-0000-000000000000}"/>
          </ac:spMkLst>
        </pc:spChg>
        <pc:spChg chg="mod">
          <ac:chgData name="kevinavareza53@gmail.com" userId="3fee22d86f623933" providerId="LiveId" clId="{19AEB696-BDFB-40EA-B537-A99E19D6820C}" dt="2025-10-22T07:27:46.995" v="43"/>
          <ac:spMkLst>
            <pc:docMk/>
            <pc:sldMk cId="0" sldId="305"/>
            <ac:spMk id="372" creationId="{00000000-0000-0000-0000-000000000000}"/>
          </ac:spMkLst>
        </pc:spChg>
      </pc:sldChg>
      <pc:sldChg chg="modSp">
        <pc:chgData name="kevinavareza53@gmail.com" userId="3fee22d86f623933" providerId="LiveId" clId="{19AEB696-BDFB-40EA-B537-A99E19D6820C}" dt="2025-10-22T07:27:46.995" v="43"/>
        <pc:sldMkLst>
          <pc:docMk/>
          <pc:sldMk cId="0" sldId="306"/>
        </pc:sldMkLst>
        <pc:spChg chg="mod">
          <ac:chgData name="kevinavareza53@gmail.com" userId="3fee22d86f623933" providerId="LiveId" clId="{19AEB696-BDFB-40EA-B537-A99E19D6820C}" dt="2025-10-22T07:27:46.995" v="43"/>
          <ac:spMkLst>
            <pc:docMk/>
            <pc:sldMk cId="0" sldId="306"/>
            <ac:spMk id="377" creationId="{00000000-0000-0000-0000-000000000000}"/>
          </ac:spMkLst>
        </pc:spChg>
      </pc:sldChg>
      <pc:sldChg chg="modSp">
        <pc:chgData name="kevinavareza53@gmail.com" userId="3fee22d86f623933" providerId="LiveId" clId="{19AEB696-BDFB-40EA-B537-A99E19D6820C}" dt="2025-10-22T07:27:46.995" v="43"/>
        <pc:sldMkLst>
          <pc:docMk/>
          <pc:sldMk cId="0" sldId="307"/>
        </pc:sldMkLst>
        <pc:spChg chg="mod">
          <ac:chgData name="kevinavareza53@gmail.com" userId="3fee22d86f623933" providerId="LiveId" clId="{19AEB696-BDFB-40EA-B537-A99E19D6820C}" dt="2025-10-22T07:27:46.995" v="43"/>
          <ac:spMkLst>
            <pc:docMk/>
            <pc:sldMk cId="0" sldId="307"/>
            <ac:spMk id="383" creationId="{00000000-0000-0000-0000-000000000000}"/>
          </ac:spMkLst>
        </pc:spChg>
      </pc:sldChg>
      <pc:sldChg chg="modSp">
        <pc:chgData name="kevinavareza53@gmail.com" userId="3fee22d86f623933" providerId="LiveId" clId="{19AEB696-BDFB-40EA-B537-A99E19D6820C}" dt="2025-10-22T07:27:46.995" v="43"/>
        <pc:sldMkLst>
          <pc:docMk/>
          <pc:sldMk cId="0" sldId="308"/>
        </pc:sldMkLst>
        <pc:spChg chg="mod">
          <ac:chgData name="kevinavareza53@gmail.com" userId="3fee22d86f623933" providerId="LiveId" clId="{19AEB696-BDFB-40EA-B537-A99E19D6820C}" dt="2025-10-22T07:27:46.995" v="43"/>
          <ac:spMkLst>
            <pc:docMk/>
            <pc:sldMk cId="0" sldId="308"/>
            <ac:spMk id="388" creationId="{00000000-0000-0000-0000-000000000000}"/>
          </ac:spMkLst>
        </pc:spChg>
        <pc:spChg chg="mod">
          <ac:chgData name="kevinavareza53@gmail.com" userId="3fee22d86f623933" providerId="LiveId" clId="{19AEB696-BDFB-40EA-B537-A99E19D6820C}" dt="2025-10-22T07:27:46.995" v="43"/>
          <ac:spMkLst>
            <pc:docMk/>
            <pc:sldMk cId="0" sldId="308"/>
            <ac:spMk id="389" creationId="{00000000-0000-0000-0000-000000000000}"/>
          </ac:spMkLst>
        </pc:spChg>
      </pc:sldChg>
      <pc:sldChg chg="modSp">
        <pc:chgData name="kevinavareza53@gmail.com" userId="3fee22d86f623933" providerId="LiveId" clId="{19AEB696-BDFB-40EA-B537-A99E19D6820C}" dt="2025-10-22T07:27:46.995" v="43"/>
        <pc:sldMkLst>
          <pc:docMk/>
          <pc:sldMk cId="0" sldId="309"/>
        </pc:sldMkLst>
        <pc:spChg chg="mod">
          <ac:chgData name="kevinavareza53@gmail.com" userId="3fee22d86f623933" providerId="LiveId" clId="{19AEB696-BDFB-40EA-B537-A99E19D6820C}" dt="2025-10-22T07:27:46.995" v="43"/>
          <ac:spMkLst>
            <pc:docMk/>
            <pc:sldMk cId="0" sldId="309"/>
            <ac:spMk id="394" creationId="{00000000-0000-0000-0000-000000000000}"/>
          </ac:spMkLst>
        </pc:spChg>
      </pc:sldChg>
      <pc:sldChg chg="modSp">
        <pc:chgData name="kevinavareza53@gmail.com" userId="3fee22d86f623933" providerId="LiveId" clId="{19AEB696-BDFB-40EA-B537-A99E19D6820C}" dt="2025-10-22T07:27:46.995" v="43"/>
        <pc:sldMkLst>
          <pc:docMk/>
          <pc:sldMk cId="0" sldId="310"/>
        </pc:sldMkLst>
        <pc:spChg chg="mod">
          <ac:chgData name="kevinavareza53@gmail.com" userId="3fee22d86f623933" providerId="LiveId" clId="{19AEB696-BDFB-40EA-B537-A99E19D6820C}" dt="2025-10-22T07:27:46.995" v="43"/>
          <ac:spMkLst>
            <pc:docMk/>
            <pc:sldMk cId="0" sldId="310"/>
            <ac:spMk id="400" creationId="{00000000-0000-0000-0000-000000000000}"/>
          </ac:spMkLst>
        </pc:spChg>
      </pc:sldChg>
      <pc:sldChg chg="modSp">
        <pc:chgData name="kevinavareza53@gmail.com" userId="3fee22d86f623933" providerId="LiveId" clId="{19AEB696-BDFB-40EA-B537-A99E19D6820C}" dt="2025-10-22T07:27:46.995" v="43"/>
        <pc:sldMkLst>
          <pc:docMk/>
          <pc:sldMk cId="0" sldId="311"/>
        </pc:sldMkLst>
        <pc:spChg chg="mod">
          <ac:chgData name="kevinavareza53@gmail.com" userId="3fee22d86f623933" providerId="LiveId" clId="{19AEB696-BDFB-40EA-B537-A99E19D6820C}" dt="2025-10-22T07:27:46.995" v="43"/>
          <ac:spMkLst>
            <pc:docMk/>
            <pc:sldMk cId="0" sldId="311"/>
            <ac:spMk id="406" creationId="{00000000-0000-0000-0000-000000000000}"/>
          </ac:spMkLst>
        </pc:spChg>
      </pc:sldChg>
      <pc:sldChg chg="modSp">
        <pc:chgData name="kevinavareza53@gmail.com" userId="3fee22d86f623933" providerId="LiveId" clId="{19AEB696-BDFB-40EA-B537-A99E19D6820C}" dt="2025-10-22T07:27:46.995" v="43"/>
        <pc:sldMkLst>
          <pc:docMk/>
          <pc:sldMk cId="0" sldId="312"/>
        </pc:sldMkLst>
        <pc:spChg chg="mod">
          <ac:chgData name="kevinavareza53@gmail.com" userId="3fee22d86f623933" providerId="LiveId" clId="{19AEB696-BDFB-40EA-B537-A99E19D6820C}" dt="2025-10-22T07:27:46.995" v="43"/>
          <ac:spMkLst>
            <pc:docMk/>
            <pc:sldMk cId="0" sldId="312"/>
            <ac:spMk id="411" creationId="{00000000-0000-0000-0000-000000000000}"/>
          </ac:spMkLst>
        </pc:spChg>
        <pc:spChg chg="mod">
          <ac:chgData name="kevinavareza53@gmail.com" userId="3fee22d86f623933" providerId="LiveId" clId="{19AEB696-BDFB-40EA-B537-A99E19D6820C}" dt="2025-10-22T07:27:46.995" v="43"/>
          <ac:spMkLst>
            <pc:docMk/>
            <pc:sldMk cId="0" sldId="312"/>
            <ac:spMk id="412" creationId="{00000000-0000-0000-0000-000000000000}"/>
          </ac:spMkLst>
        </pc:spChg>
      </pc:sldChg>
      <pc:sldChg chg="modSp">
        <pc:chgData name="kevinavareza53@gmail.com" userId="3fee22d86f623933" providerId="LiveId" clId="{19AEB696-BDFB-40EA-B537-A99E19D6820C}" dt="2025-10-22T07:27:46.995" v="43"/>
        <pc:sldMkLst>
          <pc:docMk/>
          <pc:sldMk cId="0" sldId="313"/>
        </pc:sldMkLst>
        <pc:spChg chg="mod">
          <ac:chgData name="kevinavareza53@gmail.com" userId="3fee22d86f623933" providerId="LiveId" clId="{19AEB696-BDFB-40EA-B537-A99E19D6820C}" dt="2025-10-22T07:27:46.995" v="43"/>
          <ac:spMkLst>
            <pc:docMk/>
            <pc:sldMk cId="0" sldId="313"/>
            <ac:spMk id="417" creationId="{00000000-0000-0000-0000-000000000000}"/>
          </ac:spMkLst>
        </pc:spChg>
      </pc:sldChg>
      <pc:sldChg chg="modSp">
        <pc:chgData name="kevinavareza53@gmail.com" userId="3fee22d86f623933" providerId="LiveId" clId="{19AEB696-BDFB-40EA-B537-A99E19D6820C}" dt="2025-10-22T07:27:46.995" v="43"/>
        <pc:sldMkLst>
          <pc:docMk/>
          <pc:sldMk cId="0" sldId="314"/>
        </pc:sldMkLst>
        <pc:spChg chg="mod">
          <ac:chgData name="kevinavareza53@gmail.com" userId="3fee22d86f623933" providerId="LiveId" clId="{19AEB696-BDFB-40EA-B537-A99E19D6820C}" dt="2025-10-22T07:27:46.995" v="43"/>
          <ac:spMkLst>
            <pc:docMk/>
            <pc:sldMk cId="0" sldId="314"/>
            <ac:spMk id="423" creationId="{00000000-0000-0000-0000-000000000000}"/>
          </ac:spMkLst>
        </pc:spChg>
        <pc:spChg chg="mod">
          <ac:chgData name="kevinavareza53@gmail.com" userId="3fee22d86f623933" providerId="LiveId" clId="{19AEB696-BDFB-40EA-B537-A99E19D6820C}" dt="2025-10-22T07:27:46.995" v="43"/>
          <ac:spMkLst>
            <pc:docMk/>
            <pc:sldMk cId="0" sldId="314"/>
            <ac:spMk id="424" creationId="{00000000-0000-0000-0000-000000000000}"/>
          </ac:spMkLst>
        </pc:spChg>
      </pc:sldChg>
      <pc:sldChg chg="modSp">
        <pc:chgData name="kevinavareza53@gmail.com" userId="3fee22d86f623933" providerId="LiveId" clId="{19AEB696-BDFB-40EA-B537-A99E19D6820C}" dt="2025-10-22T07:27:46.995" v="43"/>
        <pc:sldMkLst>
          <pc:docMk/>
          <pc:sldMk cId="0" sldId="315"/>
        </pc:sldMkLst>
        <pc:spChg chg="mod">
          <ac:chgData name="kevinavareza53@gmail.com" userId="3fee22d86f623933" providerId="LiveId" clId="{19AEB696-BDFB-40EA-B537-A99E19D6820C}" dt="2025-10-22T07:27:46.995" v="43"/>
          <ac:spMkLst>
            <pc:docMk/>
            <pc:sldMk cId="0" sldId="315"/>
            <ac:spMk id="429" creationId="{00000000-0000-0000-0000-000000000000}"/>
          </ac:spMkLst>
        </pc:spChg>
      </pc:sldChg>
      <pc:sldChg chg="modSp">
        <pc:chgData name="kevinavareza53@gmail.com" userId="3fee22d86f623933" providerId="LiveId" clId="{19AEB696-BDFB-40EA-B537-A99E19D6820C}" dt="2025-10-22T07:27:46.995" v="43"/>
        <pc:sldMkLst>
          <pc:docMk/>
          <pc:sldMk cId="0" sldId="316"/>
        </pc:sldMkLst>
        <pc:spChg chg="mod">
          <ac:chgData name="kevinavareza53@gmail.com" userId="3fee22d86f623933" providerId="LiveId" clId="{19AEB696-BDFB-40EA-B537-A99E19D6820C}" dt="2025-10-22T07:27:46.995" v="43"/>
          <ac:spMkLst>
            <pc:docMk/>
            <pc:sldMk cId="0" sldId="316"/>
            <ac:spMk id="435" creationId="{00000000-0000-0000-0000-000000000000}"/>
          </ac:spMkLst>
        </pc:spChg>
      </pc:sldChg>
      <pc:sldChg chg="modSp">
        <pc:chgData name="kevinavareza53@gmail.com" userId="3fee22d86f623933" providerId="LiveId" clId="{19AEB696-BDFB-40EA-B537-A99E19D6820C}" dt="2025-10-22T07:27:46.995" v="43"/>
        <pc:sldMkLst>
          <pc:docMk/>
          <pc:sldMk cId="0" sldId="317"/>
        </pc:sldMkLst>
        <pc:spChg chg="mod">
          <ac:chgData name="kevinavareza53@gmail.com" userId="3fee22d86f623933" providerId="LiveId" clId="{19AEB696-BDFB-40EA-B537-A99E19D6820C}" dt="2025-10-22T07:27:46.995" v="43"/>
          <ac:spMkLst>
            <pc:docMk/>
            <pc:sldMk cId="0" sldId="317"/>
            <ac:spMk id="441" creationId="{00000000-0000-0000-0000-000000000000}"/>
          </ac:spMkLst>
        </pc:spChg>
        <pc:spChg chg="mod">
          <ac:chgData name="kevinavareza53@gmail.com" userId="3fee22d86f623933" providerId="LiveId" clId="{19AEB696-BDFB-40EA-B537-A99E19D6820C}" dt="2025-10-22T07:27:46.995" v="43"/>
          <ac:spMkLst>
            <pc:docMk/>
            <pc:sldMk cId="0" sldId="317"/>
            <ac:spMk id="442" creationId="{00000000-0000-0000-0000-000000000000}"/>
          </ac:spMkLst>
        </pc:spChg>
      </pc:sldChg>
      <pc:sldChg chg="modSp">
        <pc:chgData name="kevinavareza53@gmail.com" userId="3fee22d86f623933" providerId="LiveId" clId="{19AEB696-BDFB-40EA-B537-A99E19D6820C}" dt="2025-10-22T07:27:46.995" v="43"/>
        <pc:sldMkLst>
          <pc:docMk/>
          <pc:sldMk cId="0" sldId="318"/>
        </pc:sldMkLst>
        <pc:spChg chg="mod">
          <ac:chgData name="kevinavareza53@gmail.com" userId="3fee22d86f623933" providerId="LiveId" clId="{19AEB696-BDFB-40EA-B537-A99E19D6820C}" dt="2025-10-22T07:27:46.995" v="43"/>
          <ac:spMkLst>
            <pc:docMk/>
            <pc:sldMk cId="0" sldId="318"/>
            <ac:spMk id="447" creationId="{00000000-0000-0000-0000-000000000000}"/>
          </ac:spMkLst>
        </pc:spChg>
      </pc:sldChg>
      <pc:sldChg chg="modSp">
        <pc:chgData name="kevinavareza53@gmail.com" userId="3fee22d86f623933" providerId="LiveId" clId="{19AEB696-BDFB-40EA-B537-A99E19D6820C}" dt="2025-10-22T07:27:46.995" v="43"/>
        <pc:sldMkLst>
          <pc:docMk/>
          <pc:sldMk cId="0" sldId="319"/>
        </pc:sldMkLst>
        <pc:spChg chg="mod">
          <ac:chgData name="kevinavareza53@gmail.com" userId="3fee22d86f623933" providerId="LiveId" clId="{19AEB696-BDFB-40EA-B537-A99E19D6820C}" dt="2025-10-22T07:27:46.995" v="43"/>
          <ac:spMkLst>
            <pc:docMk/>
            <pc:sldMk cId="0" sldId="319"/>
            <ac:spMk id="453" creationId="{00000000-0000-0000-0000-000000000000}"/>
          </ac:spMkLst>
        </pc:spChg>
        <pc:spChg chg="mod">
          <ac:chgData name="kevinavareza53@gmail.com" userId="3fee22d86f623933" providerId="LiveId" clId="{19AEB696-BDFB-40EA-B537-A99E19D6820C}" dt="2025-10-22T07:27:46.995" v="43"/>
          <ac:spMkLst>
            <pc:docMk/>
            <pc:sldMk cId="0" sldId="319"/>
            <ac:spMk id="454" creationId="{00000000-0000-0000-0000-000000000000}"/>
          </ac:spMkLst>
        </pc:spChg>
      </pc:sldChg>
      <pc:sldChg chg="modSp">
        <pc:chgData name="kevinavareza53@gmail.com" userId="3fee22d86f623933" providerId="LiveId" clId="{19AEB696-BDFB-40EA-B537-A99E19D6820C}" dt="2025-10-22T07:27:46.995" v="43"/>
        <pc:sldMkLst>
          <pc:docMk/>
          <pc:sldMk cId="0" sldId="320"/>
        </pc:sldMkLst>
        <pc:spChg chg="mod">
          <ac:chgData name="kevinavareza53@gmail.com" userId="3fee22d86f623933" providerId="LiveId" clId="{19AEB696-BDFB-40EA-B537-A99E19D6820C}" dt="2025-10-22T07:27:46.995" v="43"/>
          <ac:spMkLst>
            <pc:docMk/>
            <pc:sldMk cId="0" sldId="320"/>
            <ac:spMk id="459" creationId="{00000000-0000-0000-0000-000000000000}"/>
          </ac:spMkLst>
        </pc:spChg>
      </pc:sldChg>
      <pc:sldChg chg="modSp">
        <pc:chgData name="kevinavareza53@gmail.com" userId="3fee22d86f623933" providerId="LiveId" clId="{19AEB696-BDFB-40EA-B537-A99E19D6820C}" dt="2025-10-22T07:27:46.995" v="43"/>
        <pc:sldMkLst>
          <pc:docMk/>
          <pc:sldMk cId="0" sldId="321"/>
        </pc:sldMkLst>
        <pc:spChg chg="mod">
          <ac:chgData name="kevinavareza53@gmail.com" userId="3fee22d86f623933" providerId="LiveId" clId="{19AEB696-BDFB-40EA-B537-A99E19D6820C}" dt="2025-10-22T07:27:46.995" v="43"/>
          <ac:spMkLst>
            <pc:docMk/>
            <pc:sldMk cId="0" sldId="321"/>
            <ac:spMk id="465" creationId="{00000000-0000-0000-0000-000000000000}"/>
          </ac:spMkLst>
        </pc:spChg>
      </pc:sldChg>
      <pc:sldChg chg="modSp">
        <pc:chgData name="kevinavareza53@gmail.com" userId="3fee22d86f623933" providerId="LiveId" clId="{19AEB696-BDFB-40EA-B537-A99E19D6820C}" dt="2025-10-22T07:27:46.995" v="43"/>
        <pc:sldMkLst>
          <pc:docMk/>
          <pc:sldMk cId="0" sldId="322"/>
        </pc:sldMkLst>
        <pc:spChg chg="mod">
          <ac:chgData name="kevinavareza53@gmail.com" userId="3fee22d86f623933" providerId="LiveId" clId="{19AEB696-BDFB-40EA-B537-A99E19D6820C}" dt="2025-10-22T07:27:46.995" v="43"/>
          <ac:spMkLst>
            <pc:docMk/>
            <pc:sldMk cId="0" sldId="322"/>
            <ac:spMk id="470" creationId="{00000000-0000-0000-0000-000000000000}"/>
          </ac:spMkLst>
        </pc:spChg>
        <pc:spChg chg="mod">
          <ac:chgData name="kevinavareza53@gmail.com" userId="3fee22d86f623933" providerId="LiveId" clId="{19AEB696-BDFB-40EA-B537-A99E19D6820C}" dt="2025-10-22T07:27:46.995" v="43"/>
          <ac:spMkLst>
            <pc:docMk/>
            <pc:sldMk cId="0" sldId="322"/>
            <ac:spMk id="471" creationId="{00000000-0000-0000-0000-000000000000}"/>
          </ac:spMkLst>
        </pc:spChg>
      </pc:sldChg>
      <pc:sldChg chg="modSp">
        <pc:chgData name="kevinavareza53@gmail.com" userId="3fee22d86f623933" providerId="LiveId" clId="{19AEB696-BDFB-40EA-B537-A99E19D6820C}" dt="2025-10-22T07:27:46.995" v="43"/>
        <pc:sldMkLst>
          <pc:docMk/>
          <pc:sldMk cId="0" sldId="323"/>
        </pc:sldMkLst>
        <pc:spChg chg="mod">
          <ac:chgData name="kevinavareza53@gmail.com" userId="3fee22d86f623933" providerId="LiveId" clId="{19AEB696-BDFB-40EA-B537-A99E19D6820C}" dt="2025-10-22T07:27:46.995" v="43"/>
          <ac:spMkLst>
            <pc:docMk/>
            <pc:sldMk cId="0" sldId="323"/>
            <ac:spMk id="476" creationId="{00000000-0000-0000-0000-000000000000}"/>
          </ac:spMkLst>
        </pc:spChg>
      </pc:sldChg>
      <pc:sldChg chg="modSp">
        <pc:chgData name="kevinavareza53@gmail.com" userId="3fee22d86f623933" providerId="LiveId" clId="{19AEB696-BDFB-40EA-B537-A99E19D6820C}" dt="2025-10-22T07:27:46.995" v="43"/>
        <pc:sldMkLst>
          <pc:docMk/>
          <pc:sldMk cId="0" sldId="324"/>
        </pc:sldMkLst>
        <pc:spChg chg="mod">
          <ac:chgData name="kevinavareza53@gmail.com" userId="3fee22d86f623933" providerId="LiveId" clId="{19AEB696-BDFB-40EA-B537-A99E19D6820C}" dt="2025-10-22T07:27:46.995" v="43"/>
          <ac:spMkLst>
            <pc:docMk/>
            <pc:sldMk cId="0" sldId="324"/>
            <ac:spMk id="482" creationId="{00000000-0000-0000-0000-000000000000}"/>
          </ac:spMkLst>
        </pc:spChg>
        <pc:spChg chg="mod">
          <ac:chgData name="kevinavareza53@gmail.com" userId="3fee22d86f623933" providerId="LiveId" clId="{19AEB696-BDFB-40EA-B537-A99E19D6820C}" dt="2025-10-22T07:27:46.995" v="43"/>
          <ac:spMkLst>
            <pc:docMk/>
            <pc:sldMk cId="0" sldId="324"/>
            <ac:spMk id="483" creationId="{00000000-0000-0000-0000-000000000000}"/>
          </ac:spMkLst>
        </pc:spChg>
      </pc:sldChg>
      <pc:sldChg chg="modSp">
        <pc:chgData name="kevinavareza53@gmail.com" userId="3fee22d86f623933" providerId="LiveId" clId="{19AEB696-BDFB-40EA-B537-A99E19D6820C}" dt="2025-10-22T07:27:46.995" v="43"/>
        <pc:sldMkLst>
          <pc:docMk/>
          <pc:sldMk cId="0" sldId="325"/>
        </pc:sldMkLst>
        <pc:spChg chg="mod">
          <ac:chgData name="kevinavareza53@gmail.com" userId="3fee22d86f623933" providerId="LiveId" clId="{19AEB696-BDFB-40EA-B537-A99E19D6820C}" dt="2025-10-22T07:27:46.995" v="43"/>
          <ac:spMkLst>
            <pc:docMk/>
            <pc:sldMk cId="0" sldId="325"/>
            <ac:spMk id="488" creationId="{00000000-0000-0000-0000-000000000000}"/>
          </ac:spMkLst>
        </pc:spChg>
      </pc:sldChg>
      <pc:sldChg chg="modSp">
        <pc:chgData name="kevinavareza53@gmail.com" userId="3fee22d86f623933" providerId="LiveId" clId="{19AEB696-BDFB-40EA-B537-A99E19D6820C}" dt="2025-10-22T07:27:46.995" v="43"/>
        <pc:sldMkLst>
          <pc:docMk/>
          <pc:sldMk cId="0" sldId="326"/>
        </pc:sldMkLst>
        <pc:spChg chg="mod">
          <ac:chgData name="kevinavareza53@gmail.com" userId="3fee22d86f623933" providerId="LiveId" clId="{19AEB696-BDFB-40EA-B537-A99E19D6820C}" dt="2025-10-22T07:27:46.995" v="43"/>
          <ac:spMkLst>
            <pc:docMk/>
            <pc:sldMk cId="0" sldId="326"/>
            <ac:spMk id="494" creationId="{00000000-0000-0000-0000-000000000000}"/>
          </ac:spMkLst>
        </pc:spChg>
        <pc:spChg chg="mod">
          <ac:chgData name="kevinavareza53@gmail.com" userId="3fee22d86f623933" providerId="LiveId" clId="{19AEB696-BDFB-40EA-B537-A99E19D6820C}" dt="2025-10-22T07:27:46.995" v="43"/>
          <ac:spMkLst>
            <pc:docMk/>
            <pc:sldMk cId="0" sldId="326"/>
            <ac:spMk id="495" creationId="{00000000-0000-0000-0000-000000000000}"/>
          </ac:spMkLst>
        </pc:spChg>
      </pc:sldChg>
      <pc:sldChg chg="modSp">
        <pc:chgData name="kevinavareza53@gmail.com" userId="3fee22d86f623933" providerId="LiveId" clId="{19AEB696-BDFB-40EA-B537-A99E19D6820C}" dt="2025-10-22T07:27:46.995" v="43"/>
        <pc:sldMkLst>
          <pc:docMk/>
          <pc:sldMk cId="0" sldId="327"/>
        </pc:sldMkLst>
        <pc:spChg chg="mod">
          <ac:chgData name="kevinavareza53@gmail.com" userId="3fee22d86f623933" providerId="LiveId" clId="{19AEB696-BDFB-40EA-B537-A99E19D6820C}" dt="2025-10-22T07:27:46.995" v="43"/>
          <ac:spMkLst>
            <pc:docMk/>
            <pc:sldMk cId="0" sldId="327"/>
            <ac:spMk id="500" creationId="{00000000-0000-0000-0000-000000000000}"/>
          </ac:spMkLst>
        </pc:spChg>
      </pc:sldChg>
      <pc:sldChg chg="modSp">
        <pc:chgData name="kevinavareza53@gmail.com" userId="3fee22d86f623933" providerId="LiveId" clId="{19AEB696-BDFB-40EA-B537-A99E19D6820C}" dt="2025-10-22T07:27:46.995" v="43"/>
        <pc:sldMkLst>
          <pc:docMk/>
          <pc:sldMk cId="0" sldId="328"/>
        </pc:sldMkLst>
        <pc:spChg chg="mod">
          <ac:chgData name="kevinavareza53@gmail.com" userId="3fee22d86f623933" providerId="LiveId" clId="{19AEB696-BDFB-40EA-B537-A99E19D6820C}" dt="2025-10-22T07:27:46.995" v="43"/>
          <ac:spMkLst>
            <pc:docMk/>
            <pc:sldMk cId="0" sldId="328"/>
            <ac:spMk id="506" creationId="{00000000-0000-0000-0000-000000000000}"/>
          </ac:spMkLst>
        </pc:spChg>
      </pc:sldChg>
      <pc:sldChg chg="modSp">
        <pc:chgData name="kevinavareza53@gmail.com" userId="3fee22d86f623933" providerId="LiveId" clId="{19AEB696-BDFB-40EA-B537-A99E19D6820C}" dt="2025-10-22T07:27:46.995" v="43"/>
        <pc:sldMkLst>
          <pc:docMk/>
          <pc:sldMk cId="0" sldId="329"/>
        </pc:sldMkLst>
        <pc:spChg chg="mod">
          <ac:chgData name="kevinavareza53@gmail.com" userId="3fee22d86f623933" providerId="LiveId" clId="{19AEB696-BDFB-40EA-B537-A99E19D6820C}" dt="2025-10-22T07:27:46.995" v="43"/>
          <ac:spMkLst>
            <pc:docMk/>
            <pc:sldMk cId="0" sldId="329"/>
            <ac:spMk id="511" creationId="{00000000-0000-0000-0000-000000000000}"/>
          </ac:spMkLst>
        </pc:spChg>
        <pc:spChg chg="mod">
          <ac:chgData name="kevinavareza53@gmail.com" userId="3fee22d86f623933" providerId="LiveId" clId="{19AEB696-BDFB-40EA-B537-A99E19D6820C}" dt="2025-10-22T07:27:46.995" v="43"/>
          <ac:spMkLst>
            <pc:docMk/>
            <pc:sldMk cId="0" sldId="329"/>
            <ac:spMk id="512" creationId="{00000000-0000-0000-0000-000000000000}"/>
          </ac:spMkLst>
        </pc:spChg>
      </pc:sldChg>
      <pc:sldChg chg="modSp">
        <pc:chgData name="kevinavareza53@gmail.com" userId="3fee22d86f623933" providerId="LiveId" clId="{19AEB696-BDFB-40EA-B537-A99E19D6820C}" dt="2025-10-22T07:27:46.995" v="43"/>
        <pc:sldMkLst>
          <pc:docMk/>
          <pc:sldMk cId="0" sldId="330"/>
        </pc:sldMkLst>
        <pc:spChg chg="mod">
          <ac:chgData name="kevinavareza53@gmail.com" userId="3fee22d86f623933" providerId="LiveId" clId="{19AEB696-BDFB-40EA-B537-A99E19D6820C}" dt="2025-10-22T07:27:46.995" v="43"/>
          <ac:spMkLst>
            <pc:docMk/>
            <pc:sldMk cId="0" sldId="330"/>
            <ac:spMk id="517" creationId="{00000000-0000-0000-0000-000000000000}"/>
          </ac:spMkLst>
        </pc:spChg>
      </pc:sldChg>
      <pc:sldChg chg="modSp">
        <pc:chgData name="kevinavareza53@gmail.com" userId="3fee22d86f623933" providerId="LiveId" clId="{19AEB696-BDFB-40EA-B537-A99E19D6820C}" dt="2025-10-22T07:27:46.995" v="43"/>
        <pc:sldMkLst>
          <pc:docMk/>
          <pc:sldMk cId="0" sldId="331"/>
        </pc:sldMkLst>
        <pc:spChg chg="mod">
          <ac:chgData name="kevinavareza53@gmail.com" userId="3fee22d86f623933" providerId="LiveId" clId="{19AEB696-BDFB-40EA-B537-A99E19D6820C}" dt="2025-10-22T07:27:46.995" v="43"/>
          <ac:spMkLst>
            <pc:docMk/>
            <pc:sldMk cId="0" sldId="331"/>
            <ac:spMk id="523" creationId="{00000000-0000-0000-0000-000000000000}"/>
          </ac:spMkLst>
        </pc:spChg>
      </pc:sldChg>
      <pc:sldChg chg="modSp">
        <pc:chgData name="kevinavareza53@gmail.com" userId="3fee22d86f623933" providerId="LiveId" clId="{19AEB696-BDFB-40EA-B537-A99E19D6820C}" dt="2025-10-22T07:27:46.995" v="43"/>
        <pc:sldMkLst>
          <pc:docMk/>
          <pc:sldMk cId="0" sldId="332"/>
        </pc:sldMkLst>
        <pc:spChg chg="mod">
          <ac:chgData name="kevinavareza53@gmail.com" userId="3fee22d86f623933" providerId="LiveId" clId="{19AEB696-BDFB-40EA-B537-A99E19D6820C}" dt="2025-10-22T07:27:46.995" v="43"/>
          <ac:spMkLst>
            <pc:docMk/>
            <pc:sldMk cId="0" sldId="332"/>
            <ac:spMk id="529" creationId="{00000000-0000-0000-0000-000000000000}"/>
          </ac:spMkLst>
        </pc:spChg>
      </pc:sldChg>
      <pc:sldChg chg="modSp">
        <pc:chgData name="kevinavareza53@gmail.com" userId="3fee22d86f623933" providerId="LiveId" clId="{19AEB696-BDFB-40EA-B537-A99E19D6820C}" dt="2025-10-22T07:27:46.995" v="43"/>
        <pc:sldMkLst>
          <pc:docMk/>
          <pc:sldMk cId="0" sldId="333"/>
        </pc:sldMkLst>
        <pc:spChg chg="mod">
          <ac:chgData name="kevinavareza53@gmail.com" userId="3fee22d86f623933" providerId="LiveId" clId="{19AEB696-BDFB-40EA-B537-A99E19D6820C}" dt="2025-10-22T07:27:46.995" v="43"/>
          <ac:spMkLst>
            <pc:docMk/>
            <pc:sldMk cId="0" sldId="333"/>
            <ac:spMk id="535" creationId="{00000000-0000-0000-0000-000000000000}"/>
          </ac:spMkLst>
        </pc:spChg>
      </pc:sldChg>
      <pc:sldChg chg="modSp">
        <pc:chgData name="kevinavareza53@gmail.com" userId="3fee22d86f623933" providerId="LiveId" clId="{19AEB696-BDFB-40EA-B537-A99E19D6820C}" dt="2025-10-22T07:27:46.995" v="43"/>
        <pc:sldMkLst>
          <pc:docMk/>
          <pc:sldMk cId="0" sldId="334"/>
        </pc:sldMkLst>
        <pc:spChg chg="mod">
          <ac:chgData name="kevinavareza53@gmail.com" userId="3fee22d86f623933" providerId="LiveId" clId="{19AEB696-BDFB-40EA-B537-A99E19D6820C}" dt="2025-10-22T07:27:46.995" v="43"/>
          <ac:spMkLst>
            <pc:docMk/>
            <pc:sldMk cId="0" sldId="334"/>
            <ac:spMk id="540" creationId="{00000000-0000-0000-0000-000000000000}"/>
          </ac:spMkLst>
        </pc:spChg>
        <pc:spChg chg="mod">
          <ac:chgData name="kevinavareza53@gmail.com" userId="3fee22d86f623933" providerId="LiveId" clId="{19AEB696-BDFB-40EA-B537-A99E19D6820C}" dt="2025-10-22T07:27:46.995" v="43"/>
          <ac:spMkLst>
            <pc:docMk/>
            <pc:sldMk cId="0" sldId="334"/>
            <ac:spMk id="541" creationId="{00000000-0000-0000-0000-000000000000}"/>
          </ac:spMkLst>
        </pc:spChg>
      </pc:sldChg>
      <pc:sldChg chg="modSp">
        <pc:chgData name="kevinavareza53@gmail.com" userId="3fee22d86f623933" providerId="LiveId" clId="{19AEB696-BDFB-40EA-B537-A99E19D6820C}" dt="2025-10-22T07:27:46.995" v="43"/>
        <pc:sldMkLst>
          <pc:docMk/>
          <pc:sldMk cId="0" sldId="335"/>
        </pc:sldMkLst>
        <pc:spChg chg="mod">
          <ac:chgData name="kevinavareza53@gmail.com" userId="3fee22d86f623933" providerId="LiveId" clId="{19AEB696-BDFB-40EA-B537-A99E19D6820C}" dt="2025-10-22T07:27:46.995" v="43"/>
          <ac:spMkLst>
            <pc:docMk/>
            <pc:sldMk cId="0" sldId="335"/>
            <ac:spMk id="546" creationId="{00000000-0000-0000-0000-000000000000}"/>
          </ac:spMkLst>
        </pc:spChg>
      </pc:sldChg>
      <pc:sldChg chg="modSp">
        <pc:chgData name="kevinavareza53@gmail.com" userId="3fee22d86f623933" providerId="LiveId" clId="{19AEB696-BDFB-40EA-B537-A99E19D6820C}" dt="2025-10-22T07:27:46.995" v="43"/>
        <pc:sldMkLst>
          <pc:docMk/>
          <pc:sldMk cId="0" sldId="336"/>
        </pc:sldMkLst>
        <pc:spChg chg="mod">
          <ac:chgData name="kevinavareza53@gmail.com" userId="3fee22d86f623933" providerId="LiveId" clId="{19AEB696-BDFB-40EA-B537-A99E19D6820C}" dt="2025-10-22T07:27:46.995" v="43"/>
          <ac:spMkLst>
            <pc:docMk/>
            <pc:sldMk cId="0" sldId="336"/>
            <ac:spMk id="552" creationId="{00000000-0000-0000-0000-000000000000}"/>
          </ac:spMkLst>
        </pc:spChg>
      </pc:sldChg>
      <pc:sldChg chg="modSp">
        <pc:chgData name="kevinavareza53@gmail.com" userId="3fee22d86f623933" providerId="LiveId" clId="{19AEB696-BDFB-40EA-B537-A99E19D6820C}" dt="2025-10-22T07:27:46.995" v="43"/>
        <pc:sldMkLst>
          <pc:docMk/>
          <pc:sldMk cId="0" sldId="337"/>
        </pc:sldMkLst>
        <pc:spChg chg="mod">
          <ac:chgData name="kevinavareza53@gmail.com" userId="3fee22d86f623933" providerId="LiveId" clId="{19AEB696-BDFB-40EA-B537-A99E19D6820C}" dt="2025-10-22T07:27:46.995" v="43"/>
          <ac:spMkLst>
            <pc:docMk/>
            <pc:sldMk cId="0" sldId="337"/>
            <ac:spMk id="558" creationId="{00000000-0000-0000-0000-000000000000}"/>
          </ac:spMkLst>
        </pc:spChg>
      </pc:sldChg>
      <pc:sldChg chg="modSp">
        <pc:chgData name="kevinavareza53@gmail.com" userId="3fee22d86f623933" providerId="LiveId" clId="{19AEB696-BDFB-40EA-B537-A99E19D6820C}" dt="2025-10-22T07:27:46.995" v="43"/>
        <pc:sldMkLst>
          <pc:docMk/>
          <pc:sldMk cId="0" sldId="338"/>
        </pc:sldMkLst>
        <pc:spChg chg="mod">
          <ac:chgData name="kevinavareza53@gmail.com" userId="3fee22d86f623933" providerId="LiveId" clId="{19AEB696-BDFB-40EA-B537-A99E19D6820C}" dt="2025-10-22T07:27:46.995" v="43"/>
          <ac:spMkLst>
            <pc:docMk/>
            <pc:sldMk cId="0" sldId="338"/>
            <ac:spMk id="563" creationId="{00000000-0000-0000-0000-000000000000}"/>
          </ac:spMkLst>
        </pc:spChg>
        <pc:spChg chg="mod">
          <ac:chgData name="kevinavareza53@gmail.com" userId="3fee22d86f623933" providerId="LiveId" clId="{19AEB696-BDFB-40EA-B537-A99E19D6820C}" dt="2025-10-22T07:27:46.995" v="43"/>
          <ac:spMkLst>
            <pc:docMk/>
            <pc:sldMk cId="0" sldId="338"/>
            <ac:spMk id="564" creationId="{00000000-0000-0000-0000-000000000000}"/>
          </ac:spMkLst>
        </pc:spChg>
      </pc:sldChg>
      <pc:sldChg chg="modSp">
        <pc:chgData name="kevinavareza53@gmail.com" userId="3fee22d86f623933" providerId="LiveId" clId="{19AEB696-BDFB-40EA-B537-A99E19D6820C}" dt="2025-10-22T07:27:46.995" v="43"/>
        <pc:sldMkLst>
          <pc:docMk/>
          <pc:sldMk cId="0" sldId="339"/>
        </pc:sldMkLst>
        <pc:spChg chg="mod">
          <ac:chgData name="kevinavareza53@gmail.com" userId="3fee22d86f623933" providerId="LiveId" clId="{19AEB696-BDFB-40EA-B537-A99E19D6820C}" dt="2025-10-22T07:27:46.995" v="43"/>
          <ac:spMkLst>
            <pc:docMk/>
            <pc:sldMk cId="0" sldId="339"/>
            <ac:spMk id="569" creationId="{00000000-0000-0000-0000-000000000000}"/>
          </ac:spMkLst>
        </pc:spChg>
      </pc:sldChg>
      <pc:sldChg chg="modSp">
        <pc:chgData name="kevinavareza53@gmail.com" userId="3fee22d86f623933" providerId="LiveId" clId="{19AEB696-BDFB-40EA-B537-A99E19D6820C}" dt="2025-10-22T07:27:46.995" v="43"/>
        <pc:sldMkLst>
          <pc:docMk/>
          <pc:sldMk cId="0" sldId="340"/>
        </pc:sldMkLst>
        <pc:spChg chg="mod">
          <ac:chgData name="kevinavareza53@gmail.com" userId="3fee22d86f623933" providerId="LiveId" clId="{19AEB696-BDFB-40EA-B537-A99E19D6820C}" dt="2025-10-22T07:27:46.995" v="43"/>
          <ac:spMkLst>
            <pc:docMk/>
            <pc:sldMk cId="0" sldId="340"/>
            <ac:spMk id="576" creationId="{00000000-0000-0000-0000-000000000000}"/>
          </ac:spMkLst>
        </pc:spChg>
      </pc:sldChg>
      <pc:sldChg chg="modSp">
        <pc:chgData name="kevinavareza53@gmail.com" userId="3fee22d86f623933" providerId="LiveId" clId="{19AEB696-BDFB-40EA-B537-A99E19D6820C}" dt="2025-10-22T07:27:46.995" v="43"/>
        <pc:sldMkLst>
          <pc:docMk/>
          <pc:sldMk cId="0" sldId="341"/>
        </pc:sldMkLst>
        <pc:spChg chg="mod">
          <ac:chgData name="kevinavareza53@gmail.com" userId="3fee22d86f623933" providerId="LiveId" clId="{19AEB696-BDFB-40EA-B537-A99E19D6820C}" dt="2025-10-22T07:27:46.995" v="43"/>
          <ac:spMkLst>
            <pc:docMk/>
            <pc:sldMk cId="0" sldId="341"/>
            <ac:spMk id="581" creationId="{00000000-0000-0000-0000-000000000000}"/>
          </ac:spMkLst>
        </pc:spChg>
        <pc:spChg chg="mod">
          <ac:chgData name="kevinavareza53@gmail.com" userId="3fee22d86f623933" providerId="LiveId" clId="{19AEB696-BDFB-40EA-B537-A99E19D6820C}" dt="2025-10-22T07:27:46.995" v="43"/>
          <ac:spMkLst>
            <pc:docMk/>
            <pc:sldMk cId="0" sldId="341"/>
            <ac:spMk id="582" creationId="{00000000-0000-0000-0000-000000000000}"/>
          </ac:spMkLst>
        </pc:spChg>
      </pc:sldChg>
      <pc:sldChg chg="modSp">
        <pc:chgData name="kevinavareza53@gmail.com" userId="3fee22d86f623933" providerId="LiveId" clId="{19AEB696-BDFB-40EA-B537-A99E19D6820C}" dt="2025-10-22T07:27:46.995" v="43"/>
        <pc:sldMkLst>
          <pc:docMk/>
          <pc:sldMk cId="0" sldId="342"/>
        </pc:sldMkLst>
        <pc:spChg chg="mod">
          <ac:chgData name="kevinavareza53@gmail.com" userId="3fee22d86f623933" providerId="LiveId" clId="{19AEB696-BDFB-40EA-B537-A99E19D6820C}" dt="2025-10-22T07:27:46.995" v="43"/>
          <ac:spMkLst>
            <pc:docMk/>
            <pc:sldMk cId="0" sldId="342"/>
            <ac:spMk id="587" creationId="{00000000-0000-0000-0000-000000000000}"/>
          </ac:spMkLst>
        </pc:spChg>
      </pc:sldChg>
      <pc:sldChg chg="modSp">
        <pc:chgData name="kevinavareza53@gmail.com" userId="3fee22d86f623933" providerId="LiveId" clId="{19AEB696-BDFB-40EA-B537-A99E19D6820C}" dt="2025-10-22T07:27:46.995" v="43"/>
        <pc:sldMkLst>
          <pc:docMk/>
          <pc:sldMk cId="0" sldId="343"/>
        </pc:sldMkLst>
        <pc:spChg chg="mod">
          <ac:chgData name="kevinavareza53@gmail.com" userId="3fee22d86f623933" providerId="LiveId" clId="{19AEB696-BDFB-40EA-B537-A99E19D6820C}" dt="2025-10-22T07:27:46.995" v="43"/>
          <ac:spMkLst>
            <pc:docMk/>
            <pc:sldMk cId="0" sldId="343"/>
            <ac:spMk id="593" creationId="{00000000-0000-0000-0000-000000000000}"/>
          </ac:spMkLst>
        </pc:spChg>
      </pc:sldChg>
      <pc:sldChg chg="modSp">
        <pc:chgData name="kevinavareza53@gmail.com" userId="3fee22d86f623933" providerId="LiveId" clId="{19AEB696-BDFB-40EA-B537-A99E19D6820C}" dt="2025-10-22T07:27:46.995" v="43"/>
        <pc:sldMkLst>
          <pc:docMk/>
          <pc:sldMk cId="0" sldId="344"/>
        </pc:sldMkLst>
        <pc:spChg chg="mod">
          <ac:chgData name="kevinavareza53@gmail.com" userId="3fee22d86f623933" providerId="LiveId" clId="{19AEB696-BDFB-40EA-B537-A99E19D6820C}" dt="2025-10-22T07:27:46.995" v="43"/>
          <ac:spMkLst>
            <pc:docMk/>
            <pc:sldMk cId="0" sldId="344"/>
            <ac:spMk id="599" creationId="{00000000-0000-0000-0000-000000000000}"/>
          </ac:spMkLst>
        </pc:spChg>
      </pc:sldChg>
      <pc:sldChg chg="modSp">
        <pc:chgData name="kevinavareza53@gmail.com" userId="3fee22d86f623933" providerId="LiveId" clId="{19AEB696-BDFB-40EA-B537-A99E19D6820C}" dt="2025-10-22T07:27:46.995" v="43"/>
        <pc:sldMkLst>
          <pc:docMk/>
          <pc:sldMk cId="0" sldId="345"/>
        </pc:sldMkLst>
        <pc:spChg chg="mod">
          <ac:chgData name="kevinavareza53@gmail.com" userId="3fee22d86f623933" providerId="LiveId" clId="{19AEB696-BDFB-40EA-B537-A99E19D6820C}" dt="2025-10-22T07:27:46.995" v="43"/>
          <ac:spMkLst>
            <pc:docMk/>
            <pc:sldMk cId="0" sldId="345"/>
            <ac:spMk id="605" creationId="{00000000-0000-0000-0000-000000000000}"/>
          </ac:spMkLst>
        </pc:spChg>
      </pc:sldChg>
      <pc:sldChg chg="modSp">
        <pc:chgData name="kevinavareza53@gmail.com" userId="3fee22d86f623933" providerId="LiveId" clId="{19AEB696-BDFB-40EA-B537-A99E19D6820C}" dt="2025-10-22T07:27:46.995" v="43"/>
        <pc:sldMkLst>
          <pc:docMk/>
          <pc:sldMk cId="0" sldId="346"/>
        </pc:sldMkLst>
        <pc:spChg chg="mod">
          <ac:chgData name="kevinavareza53@gmail.com" userId="3fee22d86f623933" providerId="LiveId" clId="{19AEB696-BDFB-40EA-B537-A99E19D6820C}" dt="2025-10-22T07:27:46.995" v="43"/>
          <ac:spMkLst>
            <pc:docMk/>
            <pc:sldMk cId="0" sldId="346"/>
            <ac:spMk id="610" creationId="{00000000-0000-0000-0000-000000000000}"/>
          </ac:spMkLst>
        </pc:spChg>
        <pc:spChg chg="mod">
          <ac:chgData name="kevinavareza53@gmail.com" userId="3fee22d86f623933" providerId="LiveId" clId="{19AEB696-BDFB-40EA-B537-A99E19D6820C}" dt="2025-10-22T07:27:46.995" v="43"/>
          <ac:spMkLst>
            <pc:docMk/>
            <pc:sldMk cId="0" sldId="346"/>
            <ac:spMk id="611" creationId="{00000000-0000-0000-0000-000000000000}"/>
          </ac:spMkLst>
        </pc:spChg>
      </pc:sldChg>
      <pc:sldChg chg="modSp">
        <pc:chgData name="kevinavareza53@gmail.com" userId="3fee22d86f623933" providerId="LiveId" clId="{19AEB696-BDFB-40EA-B537-A99E19D6820C}" dt="2025-10-22T07:27:46.995" v="43"/>
        <pc:sldMkLst>
          <pc:docMk/>
          <pc:sldMk cId="0" sldId="347"/>
        </pc:sldMkLst>
        <pc:spChg chg="mod">
          <ac:chgData name="kevinavareza53@gmail.com" userId="3fee22d86f623933" providerId="LiveId" clId="{19AEB696-BDFB-40EA-B537-A99E19D6820C}" dt="2025-10-22T07:27:46.995" v="43"/>
          <ac:spMkLst>
            <pc:docMk/>
            <pc:sldMk cId="0" sldId="347"/>
            <ac:spMk id="616" creationId="{00000000-0000-0000-0000-000000000000}"/>
          </ac:spMkLst>
        </pc:spChg>
      </pc:sldChg>
      <pc:sldChg chg="modSp">
        <pc:chgData name="kevinavareza53@gmail.com" userId="3fee22d86f623933" providerId="LiveId" clId="{19AEB696-BDFB-40EA-B537-A99E19D6820C}" dt="2025-10-22T07:27:46.995" v="43"/>
        <pc:sldMkLst>
          <pc:docMk/>
          <pc:sldMk cId="0" sldId="348"/>
        </pc:sldMkLst>
        <pc:spChg chg="mod">
          <ac:chgData name="kevinavareza53@gmail.com" userId="3fee22d86f623933" providerId="LiveId" clId="{19AEB696-BDFB-40EA-B537-A99E19D6820C}" dt="2025-10-22T07:27:46.995" v="43"/>
          <ac:spMkLst>
            <pc:docMk/>
            <pc:sldMk cId="0" sldId="348"/>
            <ac:spMk id="622" creationId="{00000000-0000-0000-0000-000000000000}"/>
          </ac:spMkLst>
        </pc:spChg>
      </pc:sldChg>
      <pc:sldChg chg="modSp">
        <pc:chgData name="kevinavareza53@gmail.com" userId="3fee22d86f623933" providerId="LiveId" clId="{19AEB696-BDFB-40EA-B537-A99E19D6820C}" dt="2025-10-22T07:27:46.995" v="43"/>
        <pc:sldMkLst>
          <pc:docMk/>
          <pc:sldMk cId="0" sldId="349"/>
        </pc:sldMkLst>
        <pc:spChg chg="mod">
          <ac:chgData name="kevinavareza53@gmail.com" userId="3fee22d86f623933" providerId="LiveId" clId="{19AEB696-BDFB-40EA-B537-A99E19D6820C}" dt="2025-10-22T07:27:46.995" v="43"/>
          <ac:spMkLst>
            <pc:docMk/>
            <pc:sldMk cId="0" sldId="349"/>
            <ac:spMk id="628" creationId="{00000000-0000-0000-0000-000000000000}"/>
          </ac:spMkLst>
        </pc:spChg>
      </pc:sldChg>
      <pc:sldChg chg="modSp">
        <pc:chgData name="kevinavareza53@gmail.com" userId="3fee22d86f623933" providerId="LiveId" clId="{19AEB696-BDFB-40EA-B537-A99E19D6820C}" dt="2025-10-22T07:27:46.995" v="43"/>
        <pc:sldMkLst>
          <pc:docMk/>
          <pc:sldMk cId="0" sldId="350"/>
        </pc:sldMkLst>
        <pc:spChg chg="mod">
          <ac:chgData name="kevinavareza53@gmail.com" userId="3fee22d86f623933" providerId="LiveId" clId="{19AEB696-BDFB-40EA-B537-A99E19D6820C}" dt="2025-10-22T07:27:46.995" v="43"/>
          <ac:spMkLst>
            <pc:docMk/>
            <pc:sldMk cId="0" sldId="350"/>
            <ac:spMk id="634" creationId="{00000000-0000-0000-0000-000000000000}"/>
          </ac:spMkLst>
        </pc:spChg>
      </pc:sldChg>
      <pc:sldChg chg="modSp">
        <pc:chgData name="kevinavareza53@gmail.com" userId="3fee22d86f623933" providerId="LiveId" clId="{19AEB696-BDFB-40EA-B537-A99E19D6820C}" dt="2025-10-22T07:27:46.995" v="43"/>
        <pc:sldMkLst>
          <pc:docMk/>
          <pc:sldMk cId="0" sldId="351"/>
        </pc:sldMkLst>
        <pc:spChg chg="mod">
          <ac:chgData name="kevinavareza53@gmail.com" userId="3fee22d86f623933" providerId="LiveId" clId="{19AEB696-BDFB-40EA-B537-A99E19D6820C}" dt="2025-10-22T07:27:46.995" v="43"/>
          <ac:spMkLst>
            <pc:docMk/>
            <pc:sldMk cId="0" sldId="351"/>
            <ac:spMk id="639" creationId="{00000000-0000-0000-0000-000000000000}"/>
          </ac:spMkLst>
        </pc:spChg>
        <pc:spChg chg="mod">
          <ac:chgData name="kevinavareza53@gmail.com" userId="3fee22d86f623933" providerId="LiveId" clId="{19AEB696-BDFB-40EA-B537-A99E19D6820C}" dt="2025-10-22T07:27:46.995" v="43"/>
          <ac:spMkLst>
            <pc:docMk/>
            <pc:sldMk cId="0" sldId="351"/>
            <ac:spMk id="640" creationId="{00000000-0000-0000-0000-000000000000}"/>
          </ac:spMkLst>
        </pc:spChg>
      </pc:sldChg>
      <pc:sldChg chg="modSp">
        <pc:chgData name="kevinavareza53@gmail.com" userId="3fee22d86f623933" providerId="LiveId" clId="{19AEB696-BDFB-40EA-B537-A99E19D6820C}" dt="2025-10-22T07:27:46.995" v="43"/>
        <pc:sldMkLst>
          <pc:docMk/>
          <pc:sldMk cId="0" sldId="352"/>
        </pc:sldMkLst>
        <pc:spChg chg="mod">
          <ac:chgData name="kevinavareza53@gmail.com" userId="3fee22d86f623933" providerId="LiveId" clId="{19AEB696-BDFB-40EA-B537-A99E19D6820C}" dt="2025-10-22T07:27:46.995" v="43"/>
          <ac:spMkLst>
            <pc:docMk/>
            <pc:sldMk cId="0" sldId="352"/>
            <ac:spMk id="645" creationId="{00000000-0000-0000-0000-000000000000}"/>
          </ac:spMkLst>
        </pc:spChg>
      </pc:sldChg>
      <pc:sldChg chg="modSp">
        <pc:chgData name="kevinavareza53@gmail.com" userId="3fee22d86f623933" providerId="LiveId" clId="{19AEB696-BDFB-40EA-B537-A99E19D6820C}" dt="2025-10-22T07:27:46.995" v="43"/>
        <pc:sldMkLst>
          <pc:docMk/>
          <pc:sldMk cId="0" sldId="353"/>
        </pc:sldMkLst>
        <pc:spChg chg="mod">
          <ac:chgData name="kevinavareza53@gmail.com" userId="3fee22d86f623933" providerId="LiveId" clId="{19AEB696-BDFB-40EA-B537-A99E19D6820C}" dt="2025-10-22T07:27:46.995" v="43"/>
          <ac:spMkLst>
            <pc:docMk/>
            <pc:sldMk cId="0" sldId="353"/>
            <ac:spMk id="651" creationId="{00000000-0000-0000-0000-000000000000}"/>
          </ac:spMkLst>
        </pc:spChg>
      </pc:sldChg>
      <pc:sldChg chg="modSp">
        <pc:chgData name="kevinavareza53@gmail.com" userId="3fee22d86f623933" providerId="LiveId" clId="{19AEB696-BDFB-40EA-B537-A99E19D6820C}" dt="2025-10-22T07:27:46.995" v="43"/>
        <pc:sldMkLst>
          <pc:docMk/>
          <pc:sldMk cId="0" sldId="354"/>
        </pc:sldMkLst>
        <pc:spChg chg="mod">
          <ac:chgData name="kevinavareza53@gmail.com" userId="3fee22d86f623933" providerId="LiveId" clId="{19AEB696-BDFB-40EA-B537-A99E19D6820C}" dt="2025-10-22T07:27:46.995" v="43"/>
          <ac:spMkLst>
            <pc:docMk/>
            <pc:sldMk cId="0" sldId="354"/>
            <ac:spMk id="656" creationId="{00000000-0000-0000-0000-000000000000}"/>
          </ac:spMkLst>
        </pc:spChg>
        <pc:spChg chg="mod">
          <ac:chgData name="kevinavareza53@gmail.com" userId="3fee22d86f623933" providerId="LiveId" clId="{19AEB696-BDFB-40EA-B537-A99E19D6820C}" dt="2025-10-22T07:27:46.995" v="43"/>
          <ac:spMkLst>
            <pc:docMk/>
            <pc:sldMk cId="0" sldId="354"/>
            <ac:spMk id="657" creationId="{00000000-0000-0000-0000-000000000000}"/>
          </ac:spMkLst>
        </pc:spChg>
      </pc:sldChg>
      <pc:sldChg chg="modSp">
        <pc:chgData name="kevinavareza53@gmail.com" userId="3fee22d86f623933" providerId="LiveId" clId="{19AEB696-BDFB-40EA-B537-A99E19D6820C}" dt="2025-10-22T07:27:46.995" v="43"/>
        <pc:sldMkLst>
          <pc:docMk/>
          <pc:sldMk cId="0" sldId="355"/>
        </pc:sldMkLst>
        <pc:spChg chg="mod">
          <ac:chgData name="kevinavareza53@gmail.com" userId="3fee22d86f623933" providerId="LiveId" clId="{19AEB696-BDFB-40EA-B537-A99E19D6820C}" dt="2025-10-22T07:27:46.995" v="43"/>
          <ac:spMkLst>
            <pc:docMk/>
            <pc:sldMk cId="0" sldId="355"/>
            <ac:spMk id="662" creationId="{00000000-0000-0000-0000-000000000000}"/>
          </ac:spMkLst>
        </pc:spChg>
      </pc:sldChg>
      <pc:sldChg chg="modSp">
        <pc:chgData name="kevinavareza53@gmail.com" userId="3fee22d86f623933" providerId="LiveId" clId="{19AEB696-BDFB-40EA-B537-A99E19D6820C}" dt="2025-10-22T07:27:46.995" v="43"/>
        <pc:sldMkLst>
          <pc:docMk/>
          <pc:sldMk cId="0" sldId="356"/>
        </pc:sldMkLst>
        <pc:spChg chg="mod">
          <ac:chgData name="kevinavareza53@gmail.com" userId="3fee22d86f623933" providerId="LiveId" clId="{19AEB696-BDFB-40EA-B537-A99E19D6820C}" dt="2025-10-22T07:27:46.995" v="43"/>
          <ac:spMkLst>
            <pc:docMk/>
            <pc:sldMk cId="0" sldId="356"/>
            <ac:spMk id="668" creationId="{00000000-0000-0000-0000-000000000000}"/>
          </ac:spMkLst>
        </pc:spChg>
      </pc:sldChg>
      <pc:sldChg chg="modSp">
        <pc:chgData name="kevinavareza53@gmail.com" userId="3fee22d86f623933" providerId="LiveId" clId="{19AEB696-BDFB-40EA-B537-A99E19D6820C}" dt="2025-10-22T07:27:46.995" v="43"/>
        <pc:sldMkLst>
          <pc:docMk/>
          <pc:sldMk cId="0" sldId="357"/>
        </pc:sldMkLst>
        <pc:spChg chg="mod">
          <ac:chgData name="kevinavareza53@gmail.com" userId="3fee22d86f623933" providerId="LiveId" clId="{19AEB696-BDFB-40EA-B537-A99E19D6820C}" dt="2025-10-22T07:27:46.995" v="43"/>
          <ac:spMkLst>
            <pc:docMk/>
            <pc:sldMk cId="0" sldId="357"/>
            <ac:spMk id="674" creationId="{00000000-0000-0000-0000-000000000000}"/>
          </ac:spMkLst>
        </pc:spChg>
      </pc:sldChg>
      <pc:sldChg chg="modSp">
        <pc:chgData name="kevinavareza53@gmail.com" userId="3fee22d86f623933" providerId="LiveId" clId="{19AEB696-BDFB-40EA-B537-A99E19D6820C}" dt="2025-10-22T07:27:46.995" v="43"/>
        <pc:sldMkLst>
          <pc:docMk/>
          <pc:sldMk cId="0" sldId="358"/>
        </pc:sldMkLst>
        <pc:spChg chg="mod">
          <ac:chgData name="kevinavareza53@gmail.com" userId="3fee22d86f623933" providerId="LiveId" clId="{19AEB696-BDFB-40EA-B537-A99E19D6820C}" dt="2025-10-22T07:27:46.995" v="43"/>
          <ac:spMkLst>
            <pc:docMk/>
            <pc:sldMk cId="0" sldId="358"/>
            <ac:spMk id="679" creationId="{00000000-0000-0000-0000-000000000000}"/>
          </ac:spMkLst>
        </pc:spChg>
        <pc:spChg chg="mod">
          <ac:chgData name="kevinavareza53@gmail.com" userId="3fee22d86f623933" providerId="LiveId" clId="{19AEB696-BDFB-40EA-B537-A99E19D6820C}" dt="2025-10-22T07:27:46.995" v="43"/>
          <ac:spMkLst>
            <pc:docMk/>
            <pc:sldMk cId="0" sldId="358"/>
            <ac:spMk id="680" creationId="{00000000-0000-0000-0000-000000000000}"/>
          </ac:spMkLst>
        </pc:spChg>
      </pc:sldChg>
      <pc:sldChg chg="modSp">
        <pc:chgData name="kevinavareza53@gmail.com" userId="3fee22d86f623933" providerId="LiveId" clId="{19AEB696-BDFB-40EA-B537-A99E19D6820C}" dt="2025-10-22T07:27:46.995" v="43"/>
        <pc:sldMkLst>
          <pc:docMk/>
          <pc:sldMk cId="0" sldId="359"/>
        </pc:sldMkLst>
        <pc:spChg chg="mod">
          <ac:chgData name="kevinavareza53@gmail.com" userId="3fee22d86f623933" providerId="LiveId" clId="{19AEB696-BDFB-40EA-B537-A99E19D6820C}" dt="2025-10-22T07:27:46.995" v="43"/>
          <ac:spMkLst>
            <pc:docMk/>
            <pc:sldMk cId="0" sldId="359"/>
            <ac:spMk id="685" creationId="{00000000-0000-0000-0000-000000000000}"/>
          </ac:spMkLst>
        </pc:spChg>
      </pc:sldChg>
      <pc:sldChg chg="modSp">
        <pc:chgData name="kevinavareza53@gmail.com" userId="3fee22d86f623933" providerId="LiveId" clId="{19AEB696-BDFB-40EA-B537-A99E19D6820C}" dt="2025-10-22T07:27:46.995" v="43"/>
        <pc:sldMkLst>
          <pc:docMk/>
          <pc:sldMk cId="0" sldId="360"/>
        </pc:sldMkLst>
        <pc:spChg chg="mod">
          <ac:chgData name="kevinavareza53@gmail.com" userId="3fee22d86f623933" providerId="LiveId" clId="{19AEB696-BDFB-40EA-B537-A99E19D6820C}" dt="2025-10-22T07:27:46.995" v="43"/>
          <ac:spMkLst>
            <pc:docMk/>
            <pc:sldMk cId="0" sldId="360"/>
            <ac:spMk id="691" creationId="{00000000-0000-0000-0000-000000000000}"/>
          </ac:spMkLst>
        </pc:spChg>
      </pc:sldChg>
      <pc:sldChg chg="modSp">
        <pc:chgData name="kevinavareza53@gmail.com" userId="3fee22d86f623933" providerId="LiveId" clId="{19AEB696-BDFB-40EA-B537-A99E19D6820C}" dt="2025-10-22T07:27:46.995" v="43"/>
        <pc:sldMkLst>
          <pc:docMk/>
          <pc:sldMk cId="0" sldId="361"/>
        </pc:sldMkLst>
        <pc:spChg chg="mod">
          <ac:chgData name="kevinavareza53@gmail.com" userId="3fee22d86f623933" providerId="LiveId" clId="{19AEB696-BDFB-40EA-B537-A99E19D6820C}" dt="2025-10-22T07:27:46.995" v="43"/>
          <ac:spMkLst>
            <pc:docMk/>
            <pc:sldMk cId="0" sldId="361"/>
            <ac:spMk id="697" creationId="{00000000-0000-0000-0000-000000000000}"/>
          </ac:spMkLst>
        </pc:spChg>
      </pc:sldChg>
      <pc:sldChg chg="modSp">
        <pc:chgData name="kevinavareza53@gmail.com" userId="3fee22d86f623933" providerId="LiveId" clId="{19AEB696-BDFB-40EA-B537-A99E19D6820C}" dt="2025-10-22T07:27:46.995" v="43"/>
        <pc:sldMkLst>
          <pc:docMk/>
          <pc:sldMk cId="0" sldId="362"/>
        </pc:sldMkLst>
        <pc:spChg chg="mod">
          <ac:chgData name="kevinavareza53@gmail.com" userId="3fee22d86f623933" providerId="LiveId" clId="{19AEB696-BDFB-40EA-B537-A99E19D6820C}" dt="2025-10-22T07:27:46.995" v="43"/>
          <ac:spMkLst>
            <pc:docMk/>
            <pc:sldMk cId="0" sldId="362"/>
            <ac:spMk id="702" creationId="{00000000-0000-0000-0000-000000000000}"/>
          </ac:spMkLst>
        </pc:spChg>
        <pc:spChg chg="mod">
          <ac:chgData name="kevinavareza53@gmail.com" userId="3fee22d86f623933" providerId="LiveId" clId="{19AEB696-BDFB-40EA-B537-A99E19D6820C}" dt="2025-10-22T07:27:46.995" v="43"/>
          <ac:spMkLst>
            <pc:docMk/>
            <pc:sldMk cId="0" sldId="362"/>
            <ac:spMk id="703" creationId="{00000000-0000-0000-0000-000000000000}"/>
          </ac:spMkLst>
        </pc:spChg>
      </pc:sldChg>
      <pc:sldChg chg="modSp">
        <pc:chgData name="kevinavareza53@gmail.com" userId="3fee22d86f623933" providerId="LiveId" clId="{19AEB696-BDFB-40EA-B537-A99E19D6820C}" dt="2025-10-22T07:27:46.995" v="43"/>
        <pc:sldMkLst>
          <pc:docMk/>
          <pc:sldMk cId="0" sldId="363"/>
        </pc:sldMkLst>
        <pc:spChg chg="mod">
          <ac:chgData name="kevinavareza53@gmail.com" userId="3fee22d86f623933" providerId="LiveId" clId="{19AEB696-BDFB-40EA-B537-A99E19D6820C}" dt="2025-10-22T07:27:46.995" v="43"/>
          <ac:spMkLst>
            <pc:docMk/>
            <pc:sldMk cId="0" sldId="363"/>
            <ac:spMk id="708" creationId="{00000000-0000-0000-0000-000000000000}"/>
          </ac:spMkLst>
        </pc:spChg>
        <pc:spChg chg="mod">
          <ac:chgData name="kevinavareza53@gmail.com" userId="3fee22d86f623933" providerId="LiveId" clId="{19AEB696-BDFB-40EA-B537-A99E19D6820C}" dt="2025-10-22T07:27:46.995" v="43"/>
          <ac:spMkLst>
            <pc:docMk/>
            <pc:sldMk cId="0" sldId="363"/>
            <ac:spMk id="709" creationId="{00000000-0000-0000-0000-000000000000}"/>
          </ac:spMkLst>
        </pc:spChg>
      </pc:sldChg>
      <pc:sldChg chg="modSp">
        <pc:chgData name="kevinavareza53@gmail.com" userId="3fee22d86f623933" providerId="LiveId" clId="{19AEB696-BDFB-40EA-B537-A99E19D6820C}" dt="2025-10-22T07:27:46.995" v="43"/>
        <pc:sldMkLst>
          <pc:docMk/>
          <pc:sldMk cId="0" sldId="364"/>
        </pc:sldMkLst>
        <pc:spChg chg="mod">
          <ac:chgData name="kevinavareza53@gmail.com" userId="3fee22d86f623933" providerId="LiveId" clId="{19AEB696-BDFB-40EA-B537-A99E19D6820C}" dt="2025-10-22T07:27:46.995" v="43"/>
          <ac:spMkLst>
            <pc:docMk/>
            <pc:sldMk cId="0" sldId="364"/>
            <ac:spMk id="714" creationId="{00000000-0000-0000-0000-000000000000}"/>
          </ac:spMkLst>
        </pc:spChg>
      </pc:sldChg>
      <pc:sldChg chg="modSp">
        <pc:chgData name="kevinavareza53@gmail.com" userId="3fee22d86f623933" providerId="LiveId" clId="{19AEB696-BDFB-40EA-B537-A99E19D6820C}" dt="2025-10-22T07:27:46.995" v="43"/>
        <pc:sldMkLst>
          <pc:docMk/>
          <pc:sldMk cId="0" sldId="365"/>
        </pc:sldMkLst>
        <pc:spChg chg="mod">
          <ac:chgData name="kevinavareza53@gmail.com" userId="3fee22d86f623933" providerId="LiveId" clId="{19AEB696-BDFB-40EA-B537-A99E19D6820C}" dt="2025-10-22T07:27:46.995" v="43"/>
          <ac:spMkLst>
            <pc:docMk/>
            <pc:sldMk cId="0" sldId="365"/>
            <ac:spMk id="720" creationId="{00000000-0000-0000-0000-000000000000}"/>
          </ac:spMkLst>
        </pc:spChg>
      </pc:sldChg>
      <pc:sldChg chg="modSp">
        <pc:chgData name="kevinavareza53@gmail.com" userId="3fee22d86f623933" providerId="LiveId" clId="{19AEB696-BDFB-40EA-B537-A99E19D6820C}" dt="2025-10-22T07:27:46.995" v="43"/>
        <pc:sldMkLst>
          <pc:docMk/>
          <pc:sldMk cId="0" sldId="366"/>
        </pc:sldMkLst>
        <pc:spChg chg="mod">
          <ac:chgData name="kevinavareza53@gmail.com" userId="3fee22d86f623933" providerId="LiveId" clId="{19AEB696-BDFB-40EA-B537-A99E19D6820C}" dt="2025-10-22T07:27:46.995" v="43"/>
          <ac:spMkLst>
            <pc:docMk/>
            <pc:sldMk cId="0" sldId="366"/>
            <ac:spMk id="727" creationId="{00000000-0000-0000-0000-000000000000}"/>
          </ac:spMkLst>
        </pc:spChg>
      </pc:sldChg>
      <pc:sldChg chg="modSp">
        <pc:chgData name="kevinavareza53@gmail.com" userId="3fee22d86f623933" providerId="LiveId" clId="{19AEB696-BDFB-40EA-B537-A99E19D6820C}" dt="2025-10-22T07:27:46.995" v="43"/>
        <pc:sldMkLst>
          <pc:docMk/>
          <pc:sldMk cId="0" sldId="367"/>
        </pc:sldMkLst>
        <pc:spChg chg="mod">
          <ac:chgData name="kevinavareza53@gmail.com" userId="3fee22d86f623933" providerId="LiveId" clId="{19AEB696-BDFB-40EA-B537-A99E19D6820C}" dt="2025-10-22T07:27:46.995" v="43"/>
          <ac:spMkLst>
            <pc:docMk/>
            <pc:sldMk cId="0" sldId="367"/>
            <ac:spMk id="733" creationId="{00000000-0000-0000-0000-000000000000}"/>
          </ac:spMkLst>
        </pc:spChg>
      </pc:sldChg>
      <pc:sldChg chg="modSp">
        <pc:chgData name="kevinavareza53@gmail.com" userId="3fee22d86f623933" providerId="LiveId" clId="{19AEB696-BDFB-40EA-B537-A99E19D6820C}" dt="2025-10-22T07:27:46.995" v="43"/>
        <pc:sldMkLst>
          <pc:docMk/>
          <pc:sldMk cId="0" sldId="368"/>
        </pc:sldMkLst>
        <pc:spChg chg="mod">
          <ac:chgData name="kevinavareza53@gmail.com" userId="3fee22d86f623933" providerId="LiveId" clId="{19AEB696-BDFB-40EA-B537-A99E19D6820C}" dt="2025-10-22T07:27:46.995" v="43"/>
          <ac:spMkLst>
            <pc:docMk/>
            <pc:sldMk cId="0" sldId="368"/>
            <ac:spMk id="739" creationId="{00000000-0000-0000-0000-000000000000}"/>
          </ac:spMkLst>
        </pc:spChg>
      </pc:sldChg>
      <pc:sldChg chg="modSp">
        <pc:chgData name="kevinavareza53@gmail.com" userId="3fee22d86f623933" providerId="LiveId" clId="{19AEB696-BDFB-40EA-B537-A99E19D6820C}" dt="2025-10-22T07:27:46.995" v="43"/>
        <pc:sldMkLst>
          <pc:docMk/>
          <pc:sldMk cId="0" sldId="369"/>
        </pc:sldMkLst>
        <pc:spChg chg="mod">
          <ac:chgData name="kevinavareza53@gmail.com" userId="3fee22d86f623933" providerId="LiveId" clId="{19AEB696-BDFB-40EA-B537-A99E19D6820C}" dt="2025-10-22T07:27:46.995" v="43"/>
          <ac:spMkLst>
            <pc:docMk/>
            <pc:sldMk cId="0" sldId="369"/>
            <ac:spMk id="744" creationId="{00000000-0000-0000-0000-000000000000}"/>
          </ac:spMkLst>
        </pc:spChg>
        <pc:spChg chg="mod">
          <ac:chgData name="kevinavareza53@gmail.com" userId="3fee22d86f623933" providerId="LiveId" clId="{19AEB696-BDFB-40EA-B537-A99E19D6820C}" dt="2025-10-22T07:27:46.995" v="43"/>
          <ac:spMkLst>
            <pc:docMk/>
            <pc:sldMk cId="0" sldId="369"/>
            <ac:spMk id="745" creationId="{00000000-0000-0000-0000-000000000000}"/>
          </ac:spMkLst>
        </pc:spChg>
      </pc:sldChg>
      <pc:sldChg chg="modSp">
        <pc:chgData name="kevinavareza53@gmail.com" userId="3fee22d86f623933" providerId="LiveId" clId="{19AEB696-BDFB-40EA-B537-A99E19D6820C}" dt="2025-10-22T07:27:46.995" v="43"/>
        <pc:sldMkLst>
          <pc:docMk/>
          <pc:sldMk cId="0" sldId="370"/>
        </pc:sldMkLst>
        <pc:spChg chg="mod">
          <ac:chgData name="kevinavareza53@gmail.com" userId="3fee22d86f623933" providerId="LiveId" clId="{19AEB696-BDFB-40EA-B537-A99E19D6820C}" dt="2025-10-22T07:27:46.995" v="43"/>
          <ac:spMkLst>
            <pc:docMk/>
            <pc:sldMk cId="0" sldId="370"/>
            <ac:spMk id="750" creationId="{00000000-0000-0000-0000-000000000000}"/>
          </ac:spMkLst>
        </pc:spChg>
      </pc:sldChg>
      <pc:sldChg chg="modSp">
        <pc:chgData name="kevinavareza53@gmail.com" userId="3fee22d86f623933" providerId="LiveId" clId="{19AEB696-BDFB-40EA-B537-A99E19D6820C}" dt="2025-10-22T07:27:46.995" v="43"/>
        <pc:sldMkLst>
          <pc:docMk/>
          <pc:sldMk cId="0" sldId="371"/>
        </pc:sldMkLst>
        <pc:spChg chg="mod">
          <ac:chgData name="kevinavareza53@gmail.com" userId="3fee22d86f623933" providerId="LiveId" clId="{19AEB696-BDFB-40EA-B537-A99E19D6820C}" dt="2025-10-22T07:27:46.995" v="43"/>
          <ac:spMkLst>
            <pc:docMk/>
            <pc:sldMk cId="0" sldId="371"/>
            <ac:spMk id="756" creationId="{00000000-0000-0000-0000-000000000000}"/>
          </ac:spMkLst>
        </pc:spChg>
      </pc:sldChg>
      <pc:sldChg chg="modSp">
        <pc:chgData name="kevinavareza53@gmail.com" userId="3fee22d86f623933" providerId="LiveId" clId="{19AEB696-BDFB-40EA-B537-A99E19D6820C}" dt="2025-10-22T07:27:46.995" v="43"/>
        <pc:sldMkLst>
          <pc:docMk/>
          <pc:sldMk cId="0" sldId="372"/>
        </pc:sldMkLst>
        <pc:spChg chg="mod">
          <ac:chgData name="kevinavareza53@gmail.com" userId="3fee22d86f623933" providerId="LiveId" clId="{19AEB696-BDFB-40EA-B537-A99E19D6820C}" dt="2025-10-22T07:27:46.995" v="43"/>
          <ac:spMkLst>
            <pc:docMk/>
            <pc:sldMk cId="0" sldId="372"/>
            <ac:spMk id="762" creationId="{00000000-0000-0000-0000-000000000000}"/>
          </ac:spMkLst>
        </pc:spChg>
      </pc:sldChg>
      <pc:sldChg chg="modSp">
        <pc:chgData name="kevinavareza53@gmail.com" userId="3fee22d86f623933" providerId="LiveId" clId="{19AEB696-BDFB-40EA-B537-A99E19D6820C}" dt="2025-10-22T07:27:46.995" v="43"/>
        <pc:sldMkLst>
          <pc:docMk/>
          <pc:sldMk cId="0" sldId="373"/>
        </pc:sldMkLst>
        <pc:spChg chg="mod">
          <ac:chgData name="kevinavareza53@gmail.com" userId="3fee22d86f623933" providerId="LiveId" clId="{19AEB696-BDFB-40EA-B537-A99E19D6820C}" dt="2025-10-22T07:27:46.995" v="43"/>
          <ac:spMkLst>
            <pc:docMk/>
            <pc:sldMk cId="0" sldId="373"/>
            <ac:spMk id="767" creationId="{00000000-0000-0000-0000-000000000000}"/>
          </ac:spMkLst>
        </pc:spChg>
        <pc:spChg chg="mod">
          <ac:chgData name="kevinavareza53@gmail.com" userId="3fee22d86f623933" providerId="LiveId" clId="{19AEB696-BDFB-40EA-B537-A99E19D6820C}" dt="2025-10-22T07:27:46.995" v="43"/>
          <ac:spMkLst>
            <pc:docMk/>
            <pc:sldMk cId="0" sldId="373"/>
            <ac:spMk id="768" creationId="{00000000-0000-0000-0000-000000000000}"/>
          </ac:spMkLst>
        </pc:spChg>
      </pc:sldChg>
      <pc:sldChg chg="modSp">
        <pc:chgData name="kevinavareza53@gmail.com" userId="3fee22d86f623933" providerId="LiveId" clId="{19AEB696-BDFB-40EA-B537-A99E19D6820C}" dt="2025-10-22T07:27:46.995" v="43"/>
        <pc:sldMkLst>
          <pc:docMk/>
          <pc:sldMk cId="0" sldId="374"/>
        </pc:sldMkLst>
        <pc:spChg chg="mod">
          <ac:chgData name="kevinavareza53@gmail.com" userId="3fee22d86f623933" providerId="LiveId" clId="{19AEB696-BDFB-40EA-B537-A99E19D6820C}" dt="2025-10-22T07:27:46.995" v="43"/>
          <ac:spMkLst>
            <pc:docMk/>
            <pc:sldMk cId="0" sldId="374"/>
            <ac:spMk id="773" creationId="{00000000-0000-0000-0000-000000000000}"/>
          </ac:spMkLst>
        </pc:spChg>
      </pc:sldChg>
      <pc:sldChg chg="modSp">
        <pc:chgData name="kevinavareza53@gmail.com" userId="3fee22d86f623933" providerId="LiveId" clId="{19AEB696-BDFB-40EA-B537-A99E19D6820C}" dt="2025-10-22T07:27:46.995" v="43"/>
        <pc:sldMkLst>
          <pc:docMk/>
          <pc:sldMk cId="0" sldId="375"/>
        </pc:sldMkLst>
        <pc:spChg chg="mod">
          <ac:chgData name="kevinavareza53@gmail.com" userId="3fee22d86f623933" providerId="LiveId" clId="{19AEB696-BDFB-40EA-B537-A99E19D6820C}" dt="2025-10-22T07:27:46.995" v="43"/>
          <ac:spMkLst>
            <pc:docMk/>
            <pc:sldMk cId="0" sldId="375"/>
            <ac:spMk id="779" creationId="{00000000-0000-0000-0000-000000000000}"/>
          </ac:spMkLst>
        </pc:spChg>
      </pc:sldChg>
      <pc:sldChg chg="modSp">
        <pc:chgData name="kevinavareza53@gmail.com" userId="3fee22d86f623933" providerId="LiveId" clId="{19AEB696-BDFB-40EA-B537-A99E19D6820C}" dt="2025-10-22T07:27:46.995" v="43"/>
        <pc:sldMkLst>
          <pc:docMk/>
          <pc:sldMk cId="0" sldId="376"/>
        </pc:sldMkLst>
        <pc:spChg chg="mod">
          <ac:chgData name="kevinavareza53@gmail.com" userId="3fee22d86f623933" providerId="LiveId" clId="{19AEB696-BDFB-40EA-B537-A99E19D6820C}" dt="2025-10-22T07:27:46.995" v="43"/>
          <ac:spMkLst>
            <pc:docMk/>
            <pc:sldMk cId="0" sldId="376"/>
            <ac:spMk id="785" creationId="{00000000-0000-0000-0000-000000000000}"/>
          </ac:spMkLst>
        </pc:spChg>
      </pc:sldChg>
      <pc:sldChg chg="modSp">
        <pc:chgData name="kevinavareza53@gmail.com" userId="3fee22d86f623933" providerId="LiveId" clId="{19AEB696-BDFB-40EA-B537-A99E19D6820C}" dt="2025-10-22T07:27:46.995" v="43"/>
        <pc:sldMkLst>
          <pc:docMk/>
          <pc:sldMk cId="0" sldId="377"/>
        </pc:sldMkLst>
        <pc:spChg chg="mod">
          <ac:chgData name="kevinavareza53@gmail.com" userId="3fee22d86f623933" providerId="LiveId" clId="{19AEB696-BDFB-40EA-B537-A99E19D6820C}" dt="2025-10-22T07:27:46.995" v="43"/>
          <ac:spMkLst>
            <pc:docMk/>
            <pc:sldMk cId="0" sldId="377"/>
            <ac:spMk id="790" creationId="{00000000-0000-0000-0000-000000000000}"/>
          </ac:spMkLst>
        </pc:spChg>
        <pc:spChg chg="mod">
          <ac:chgData name="kevinavareza53@gmail.com" userId="3fee22d86f623933" providerId="LiveId" clId="{19AEB696-BDFB-40EA-B537-A99E19D6820C}" dt="2025-10-22T07:27:46.995" v="43"/>
          <ac:spMkLst>
            <pc:docMk/>
            <pc:sldMk cId="0" sldId="377"/>
            <ac:spMk id="791" creationId="{00000000-0000-0000-0000-000000000000}"/>
          </ac:spMkLst>
        </pc:spChg>
      </pc:sldChg>
      <pc:sldChg chg="modSp">
        <pc:chgData name="kevinavareza53@gmail.com" userId="3fee22d86f623933" providerId="LiveId" clId="{19AEB696-BDFB-40EA-B537-A99E19D6820C}" dt="2025-10-22T07:27:46.995" v="43"/>
        <pc:sldMkLst>
          <pc:docMk/>
          <pc:sldMk cId="0" sldId="378"/>
        </pc:sldMkLst>
        <pc:spChg chg="mod">
          <ac:chgData name="kevinavareza53@gmail.com" userId="3fee22d86f623933" providerId="LiveId" clId="{19AEB696-BDFB-40EA-B537-A99E19D6820C}" dt="2025-10-22T07:27:46.995" v="43"/>
          <ac:spMkLst>
            <pc:docMk/>
            <pc:sldMk cId="0" sldId="378"/>
            <ac:spMk id="796" creationId="{00000000-0000-0000-0000-000000000000}"/>
          </ac:spMkLst>
        </pc:spChg>
      </pc:sldChg>
      <pc:sldChg chg="modSp">
        <pc:chgData name="kevinavareza53@gmail.com" userId="3fee22d86f623933" providerId="LiveId" clId="{19AEB696-BDFB-40EA-B537-A99E19D6820C}" dt="2025-10-22T07:27:46.995" v="43"/>
        <pc:sldMkLst>
          <pc:docMk/>
          <pc:sldMk cId="0" sldId="379"/>
        </pc:sldMkLst>
        <pc:spChg chg="mod">
          <ac:chgData name="kevinavareza53@gmail.com" userId="3fee22d86f623933" providerId="LiveId" clId="{19AEB696-BDFB-40EA-B537-A99E19D6820C}" dt="2025-10-22T07:27:46.995" v="43"/>
          <ac:spMkLst>
            <pc:docMk/>
            <pc:sldMk cId="0" sldId="379"/>
            <ac:spMk id="802" creationId="{00000000-0000-0000-0000-000000000000}"/>
          </ac:spMkLst>
        </pc:spChg>
      </pc:sldChg>
      <pc:sldChg chg="modSp">
        <pc:chgData name="kevinavareza53@gmail.com" userId="3fee22d86f623933" providerId="LiveId" clId="{19AEB696-BDFB-40EA-B537-A99E19D6820C}" dt="2025-10-22T07:27:46.995" v="43"/>
        <pc:sldMkLst>
          <pc:docMk/>
          <pc:sldMk cId="0" sldId="380"/>
        </pc:sldMkLst>
        <pc:spChg chg="mod">
          <ac:chgData name="kevinavareza53@gmail.com" userId="3fee22d86f623933" providerId="LiveId" clId="{19AEB696-BDFB-40EA-B537-A99E19D6820C}" dt="2025-10-22T07:27:46.995" v="43"/>
          <ac:spMkLst>
            <pc:docMk/>
            <pc:sldMk cId="0" sldId="380"/>
            <ac:spMk id="808" creationId="{00000000-0000-0000-0000-000000000000}"/>
          </ac:spMkLst>
        </pc:spChg>
        <pc:spChg chg="mod">
          <ac:chgData name="kevinavareza53@gmail.com" userId="3fee22d86f623933" providerId="LiveId" clId="{19AEB696-BDFB-40EA-B537-A99E19D6820C}" dt="2025-10-22T07:27:46.995" v="43"/>
          <ac:spMkLst>
            <pc:docMk/>
            <pc:sldMk cId="0" sldId="380"/>
            <ac:spMk id="809" creationId="{00000000-0000-0000-0000-000000000000}"/>
          </ac:spMkLst>
        </pc:spChg>
      </pc:sldChg>
      <pc:sldChg chg="modSp">
        <pc:chgData name="kevinavareza53@gmail.com" userId="3fee22d86f623933" providerId="LiveId" clId="{19AEB696-BDFB-40EA-B537-A99E19D6820C}" dt="2025-10-22T07:27:46.995" v="43"/>
        <pc:sldMkLst>
          <pc:docMk/>
          <pc:sldMk cId="0" sldId="381"/>
        </pc:sldMkLst>
        <pc:spChg chg="mod">
          <ac:chgData name="kevinavareza53@gmail.com" userId="3fee22d86f623933" providerId="LiveId" clId="{19AEB696-BDFB-40EA-B537-A99E19D6820C}" dt="2025-10-22T07:27:46.995" v="43"/>
          <ac:spMkLst>
            <pc:docMk/>
            <pc:sldMk cId="0" sldId="381"/>
            <ac:spMk id="814" creationId="{00000000-0000-0000-0000-000000000000}"/>
          </ac:spMkLst>
        </pc:spChg>
      </pc:sldChg>
      <pc:sldChg chg="modSp">
        <pc:chgData name="kevinavareza53@gmail.com" userId="3fee22d86f623933" providerId="LiveId" clId="{19AEB696-BDFB-40EA-B537-A99E19D6820C}" dt="2025-10-22T07:27:46.995" v="43"/>
        <pc:sldMkLst>
          <pc:docMk/>
          <pc:sldMk cId="0" sldId="382"/>
        </pc:sldMkLst>
        <pc:spChg chg="mod">
          <ac:chgData name="kevinavareza53@gmail.com" userId="3fee22d86f623933" providerId="LiveId" clId="{19AEB696-BDFB-40EA-B537-A99E19D6820C}" dt="2025-10-22T07:27:46.995" v="43"/>
          <ac:spMkLst>
            <pc:docMk/>
            <pc:sldMk cId="0" sldId="382"/>
            <ac:spMk id="820" creationId="{00000000-0000-0000-0000-000000000000}"/>
          </ac:spMkLst>
        </pc:spChg>
      </pc:sldChg>
      <pc:sldChg chg="modSp">
        <pc:chgData name="kevinavareza53@gmail.com" userId="3fee22d86f623933" providerId="LiveId" clId="{19AEB696-BDFB-40EA-B537-A99E19D6820C}" dt="2025-10-22T07:27:46.995" v="43"/>
        <pc:sldMkLst>
          <pc:docMk/>
          <pc:sldMk cId="0" sldId="383"/>
        </pc:sldMkLst>
        <pc:spChg chg="mod">
          <ac:chgData name="kevinavareza53@gmail.com" userId="3fee22d86f623933" providerId="LiveId" clId="{19AEB696-BDFB-40EA-B537-A99E19D6820C}" dt="2025-10-22T07:27:46.995" v="43"/>
          <ac:spMkLst>
            <pc:docMk/>
            <pc:sldMk cId="0" sldId="383"/>
            <ac:spMk id="826" creationId="{00000000-0000-0000-0000-000000000000}"/>
          </ac:spMkLst>
        </pc:spChg>
      </pc:sldChg>
      <pc:sldChg chg="modSp">
        <pc:chgData name="kevinavareza53@gmail.com" userId="3fee22d86f623933" providerId="LiveId" clId="{19AEB696-BDFB-40EA-B537-A99E19D6820C}" dt="2025-10-22T07:27:46.995" v="43"/>
        <pc:sldMkLst>
          <pc:docMk/>
          <pc:sldMk cId="0" sldId="384"/>
        </pc:sldMkLst>
        <pc:spChg chg="mod">
          <ac:chgData name="kevinavareza53@gmail.com" userId="3fee22d86f623933" providerId="LiveId" clId="{19AEB696-BDFB-40EA-B537-A99E19D6820C}" dt="2025-10-22T07:27:46.995" v="43"/>
          <ac:spMkLst>
            <pc:docMk/>
            <pc:sldMk cId="0" sldId="384"/>
            <ac:spMk id="831" creationId="{00000000-0000-0000-0000-000000000000}"/>
          </ac:spMkLst>
        </pc:spChg>
        <pc:spChg chg="mod">
          <ac:chgData name="kevinavareza53@gmail.com" userId="3fee22d86f623933" providerId="LiveId" clId="{19AEB696-BDFB-40EA-B537-A99E19D6820C}" dt="2025-10-22T07:27:46.995" v="43"/>
          <ac:spMkLst>
            <pc:docMk/>
            <pc:sldMk cId="0" sldId="384"/>
            <ac:spMk id="832" creationId="{00000000-0000-0000-0000-000000000000}"/>
          </ac:spMkLst>
        </pc:spChg>
      </pc:sldChg>
      <pc:sldChg chg="modSp">
        <pc:chgData name="kevinavareza53@gmail.com" userId="3fee22d86f623933" providerId="LiveId" clId="{19AEB696-BDFB-40EA-B537-A99E19D6820C}" dt="2025-10-22T07:27:46.995" v="43"/>
        <pc:sldMkLst>
          <pc:docMk/>
          <pc:sldMk cId="0" sldId="385"/>
        </pc:sldMkLst>
        <pc:spChg chg="mod">
          <ac:chgData name="kevinavareza53@gmail.com" userId="3fee22d86f623933" providerId="LiveId" clId="{19AEB696-BDFB-40EA-B537-A99E19D6820C}" dt="2025-10-22T07:27:46.995" v="43"/>
          <ac:spMkLst>
            <pc:docMk/>
            <pc:sldMk cId="0" sldId="385"/>
            <ac:spMk id="837" creationId="{00000000-0000-0000-0000-000000000000}"/>
          </ac:spMkLst>
        </pc:spChg>
      </pc:sldChg>
      <pc:sldChg chg="modSp">
        <pc:chgData name="kevinavareza53@gmail.com" userId="3fee22d86f623933" providerId="LiveId" clId="{19AEB696-BDFB-40EA-B537-A99E19D6820C}" dt="2025-10-22T07:27:46.995" v="43"/>
        <pc:sldMkLst>
          <pc:docMk/>
          <pc:sldMk cId="0" sldId="386"/>
        </pc:sldMkLst>
        <pc:spChg chg="mod">
          <ac:chgData name="kevinavareza53@gmail.com" userId="3fee22d86f623933" providerId="LiveId" clId="{19AEB696-BDFB-40EA-B537-A99E19D6820C}" dt="2025-10-22T07:27:46.995" v="43"/>
          <ac:spMkLst>
            <pc:docMk/>
            <pc:sldMk cId="0" sldId="386"/>
            <ac:spMk id="843" creationId="{00000000-0000-0000-0000-000000000000}"/>
          </ac:spMkLst>
        </pc:spChg>
        <pc:spChg chg="mod">
          <ac:chgData name="kevinavareza53@gmail.com" userId="3fee22d86f623933" providerId="LiveId" clId="{19AEB696-BDFB-40EA-B537-A99E19D6820C}" dt="2025-10-22T07:27:46.995" v="43"/>
          <ac:spMkLst>
            <pc:docMk/>
            <pc:sldMk cId="0" sldId="386"/>
            <ac:spMk id="844" creationId="{00000000-0000-0000-0000-000000000000}"/>
          </ac:spMkLst>
        </pc:spChg>
      </pc:sldChg>
      <pc:sldChg chg="modSp">
        <pc:chgData name="kevinavareza53@gmail.com" userId="3fee22d86f623933" providerId="LiveId" clId="{19AEB696-BDFB-40EA-B537-A99E19D6820C}" dt="2025-10-22T07:27:46.995" v="43"/>
        <pc:sldMkLst>
          <pc:docMk/>
          <pc:sldMk cId="0" sldId="387"/>
        </pc:sldMkLst>
        <pc:spChg chg="mod">
          <ac:chgData name="kevinavareza53@gmail.com" userId="3fee22d86f623933" providerId="LiveId" clId="{19AEB696-BDFB-40EA-B537-A99E19D6820C}" dt="2025-10-22T07:27:46.995" v="43"/>
          <ac:spMkLst>
            <pc:docMk/>
            <pc:sldMk cId="0" sldId="387"/>
            <ac:spMk id="849" creationId="{00000000-0000-0000-0000-000000000000}"/>
          </ac:spMkLst>
        </pc:spChg>
      </pc:sldChg>
      <pc:sldChg chg="modSp">
        <pc:chgData name="kevinavareza53@gmail.com" userId="3fee22d86f623933" providerId="LiveId" clId="{19AEB696-BDFB-40EA-B537-A99E19D6820C}" dt="2025-10-22T07:27:46.995" v="43"/>
        <pc:sldMkLst>
          <pc:docMk/>
          <pc:sldMk cId="0" sldId="388"/>
        </pc:sldMkLst>
        <pc:spChg chg="mod">
          <ac:chgData name="kevinavareza53@gmail.com" userId="3fee22d86f623933" providerId="LiveId" clId="{19AEB696-BDFB-40EA-B537-A99E19D6820C}" dt="2025-10-22T07:27:46.995" v="43"/>
          <ac:spMkLst>
            <pc:docMk/>
            <pc:sldMk cId="0" sldId="388"/>
            <ac:spMk id="855" creationId="{00000000-0000-0000-0000-000000000000}"/>
          </ac:spMkLst>
        </pc:spChg>
        <pc:spChg chg="mod">
          <ac:chgData name="kevinavareza53@gmail.com" userId="3fee22d86f623933" providerId="LiveId" clId="{19AEB696-BDFB-40EA-B537-A99E19D6820C}" dt="2025-10-22T07:27:46.995" v="43"/>
          <ac:spMkLst>
            <pc:docMk/>
            <pc:sldMk cId="0" sldId="388"/>
            <ac:spMk id="856" creationId="{00000000-0000-0000-0000-000000000000}"/>
          </ac:spMkLst>
        </pc:spChg>
      </pc:sldChg>
      <pc:sldChg chg="modSp">
        <pc:chgData name="kevinavareza53@gmail.com" userId="3fee22d86f623933" providerId="LiveId" clId="{19AEB696-BDFB-40EA-B537-A99E19D6820C}" dt="2025-10-22T07:27:46.995" v="43"/>
        <pc:sldMkLst>
          <pc:docMk/>
          <pc:sldMk cId="0" sldId="389"/>
        </pc:sldMkLst>
        <pc:spChg chg="mod">
          <ac:chgData name="kevinavareza53@gmail.com" userId="3fee22d86f623933" providerId="LiveId" clId="{19AEB696-BDFB-40EA-B537-A99E19D6820C}" dt="2025-10-22T07:27:46.995" v="43"/>
          <ac:spMkLst>
            <pc:docMk/>
            <pc:sldMk cId="0" sldId="389"/>
            <ac:spMk id="861" creationId="{00000000-0000-0000-0000-000000000000}"/>
          </ac:spMkLst>
        </pc:spChg>
      </pc:sldChg>
      <pc:sldChg chg="modSp">
        <pc:chgData name="kevinavareza53@gmail.com" userId="3fee22d86f623933" providerId="LiveId" clId="{19AEB696-BDFB-40EA-B537-A99E19D6820C}" dt="2025-10-22T07:27:46.995" v="43"/>
        <pc:sldMkLst>
          <pc:docMk/>
          <pc:sldMk cId="0" sldId="390"/>
        </pc:sldMkLst>
        <pc:spChg chg="mod">
          <ac:chgData name="kevinavareza53@gmail.com" userId="3fee22d86f623933" providerId="LiveId" clId="{19AEB696-BDFB-40EA-B537-A99E19D6820C}" dt="2025-10-22T07:27:46.995" v="43"/>
          <ac:spMkLst>
            <pc:docMk/>
            <pc:sldMk cId="0" sldId="390"/>
            <ac:spMk id="867" creationId="{00000000-0000-0000-0000-000000000000}"/>
          </ac:spMkLst>
        </pc:spChg>
      </pc:sldChg>
      <pc:sldChg chg="modSp">
        <pc:chgData name="kevinavareza53@gmail.com" userId="3fee22d86f623933" providerId="LiveId" clId="{19AEB696-BDFB-40EA-B537-A99E19D6820C}" dt="2025-10-22T07:27:46.995" v="43"/>
        <pc:sldMkLst>
          <pc:docMk/>
          <pc:sldMk cId="0" sldId="391"/>
        </pc:sldMkLst>
        <pc:spChg chg="mod">
          <ac:chgData name="kevinavareza53@gmail.com" userId="3fee22d86f623933" providerId="LiveId" clId="{19AEB696-BDFB-40EA-B537-A99E19D6820C}" dt="2025-10-22T07:27:46.995" v="43"/>
          <ac:spMkLst>
            <pc:docMk/>
            <pc:sldMk cId="0" sldId="391"/>
            <ac:spMk id="872" creationId="{00000000-0000-0000-0000-000000000000}"/>
          </ac:spMkLst>
        </pc:spChg>
        <pc:spChg chg="mod">
          <ac:chgData name="kevinavareza53@gmail.com" userId="3fee22d86f623933" providerId="LiveId" clId="{19AEB696-BDFB-40EA-B537-A99E19D6820C}" dt="2025-10-22T07:27:46.995" v="43"/>
          <ac:spMkLst>
            <pc:docMk/>
            <pc:sldMk cId="0" sldId="391"/>
            <ac:spMk id="873" creationId="{00000000-0000-0000-0000-000000000000}"/>
          </ac:spMkLst>
        </pc:spChg>
      </pc:sldChg>
      <pc:sldChg chg="modSp">
        <pc:chgData name="kevinavareza53@gmail.com" userId="3fee22d86f623933" providerId="LiveId" clId="{19AEB696-BDFB-40EA-B537-A99E19D6820C}" dt="2025-10-22T07:27:46.995" v="43"/>
        <pc:sldMkLst>
          <pc:docMk/>
          <pc:sldMk cId="0" sldId="392"/>
        </pc:sldMkLst>
        <pc:spChg chg="mod">
          <ac:chgData name="kevinavareza53@gmail.com" userId="3fee22d86f623933" providerId="LiveId" clId="{19AEB696-BDFB-40EA-B537-A99E19D6820C}" dt="2025-10-22T07:27:46.995" v="43"/>
          <ac:spMkLst>
            <pc:docMk/>
            <pc:sldMk cId="0" sldId="392"/>
            <ac:spMk id="878" creationId="{00000000-0000-0000-0000-000000000000}"/>
          </ac:spMkLst>
        </pc:spChg>
      </pc:sldChg>
      <pc:sldChg chg="modSp">
        <pc:chgData name="kevinavareza53@gmail.com" userId="3fee22d86f623933" providerId="LiveId" clId="{19AEB696-BDFB-40EA-B537-A99E19D6820C}" dt="2025-10-22T07:27:46.995" v="43"/>
        <pc:sldMkLst>
          <pc:docMk/>
          <pc:sldMk cId="0" sldId="393"/>
        </pc:sldMkLst>
        <pc:spChg chg="mod">
          <ac:chgData name="kevinavareza53@gmail.com" userId="3fee22d86f623933" providerId="LiveId" clId="{19AEB696-BDFB-40EA-B537-A99E19D6820C}" dt="2025-10-22T07:27:46.995" v="43"/>
          <ac:spMkLst>
            <pc:docMk/>
            <pc:sldMk cId="0" sldId="393"/>
            <ac:spMk id="885" creationId="{00000000-0000-0000-0000-000000000000}"/>
          </ac:spMkLst>
        </pc:spChg>
      </pc:sldChg>
      <pc:sldChg chg="modSp">
        <pc:chgData name="kevinavareza53@gmail.com" userId="3fee22d86f623933" providerId="LiveId" clId="{19AEB696-BDFB-40EA-B537-A99E19D6820C}" dt="2025-10-22T07:27:46.995" v="43"/>
        <pc:sldMkLst>
          <pc:docMk/>
          <pc:sldMk cId="0" sldId="394"/>
        </pc:sldMkLst>
        <pc:spChg chg="mod">
          <ac:chgData name="kevinavareza53@gmail.com" userId="3fee22d86f623933" providerId="LiveId" clId="{19AEB696-BDFB-40EA-B537-A99E19D6820C}" dt="2025-10-22T07:27:46.995" v="43"/>
          <ac:spMkLst>
            <pc:docMk/>
            <pc:sldMk cId="0" sldId="394"/>
            <ac:spMk id="891" creationId="{00000000-0000-0000-0000-000000000000}"/>
          </ac:spMkLst>
        </pc:spChg>
      </pc:sldChg>
      <pc:sldChg chg="modSp">
        <pc:chgData name="kevinavareza53@gmail.com" userId="3fee22d86f623933" providerId="LiveId" clId="{19AEB696-BDFB-40EA-B537-A99E19D6820C}" dt="2025-10-22T07:27:46.995" v="43"/>
        <pc:sldMkLst>
          <pc:docMk/>
          <pc:sldMk cId="0" sldId="395"/>
        </pc:sldMkLst>
        <pc:spChg chg="mod">
          <ac:chgData name="kevinavareza53@gmail.com" userId="3fee22d86f623933" providerId="LiveId" clId="{19AEB696-BDFB-40EA-B537-A99E19D6820C}" dt="2025-10-22T07:27:46.995" v="43"/>
          <ac:spMkLst>
            <pc:docMk/>
            <pc:sldMk cId="0" sldId="395"/>
            <ac:spMk id="896" creationId="{00000000-0000-0000-0000-000000000000}"/>
          </ac:spMkLst>
        </pc:spChg>
        <pc:spChg chg="mod">
          <ac:chgData name="kevinavareza53@gmail.com" userId="3fee22d86f623933" providerId="LiveId" clId="{19AEB696-BDFB-40EA-B537-A99E19D6820C}" dt="2025-10-22T07:27:46.995" v="43"/>
          <ac:spMkLst>
            <pc:docMk/>
            <pc:sldMk cId="0" sldId="395"/>
            <ac:spMk id="897" creationId="{00000000-0000-0000-0000-000000000000}"/>
          </ac:spMkLst>
        </pc:spChg>
      </pc:sldChg>
      <pc:sldChg chg="modSp">
        <pc:chgData name="kevinavareza53@gmail.com" userId="3fee22d86f623933" providerId="LiveId" clId="{19AEB696-BDFB-40EA-B537-A99E19D6820C}" dt="2025-10-22T07:27:46.995" v="43"/>
        <pc:sldMkLst>
          <pc:docMk/>
          <pc:sldMk cId="0" sldId="396"/>
        </pc:sldMkLst>
        <pc:spChg chg="mod">
          <ac:chgData name="kevinavareza53@gmail.com" userId="3fee22d86f623933" providerId="LiveId" clId="{19AEB696-BDFB-40EA-B537-A99E19D6820C}" dt="2025-10-22T07:27:46.995" v="43"/>
          <ac:spMkLst>
            <pc:docMk/>
            <pc:sldMk cId="0" sldId="396"/>
            <ac:spMk id="902" creationId="{00000000-0000-0000-0000-000000000000}"/>
          </ac:spMkLst>
        </pc:spChg>
      </pc:sldChg>
      <pc:sldChg chg="modSp">
        <pc:chgData name="kevinavareza53@gmail.com" userId="3fee22d86f623933" providerId="LiveId" clId="{19AEB696-BDFB-40EA-B537-A99E19D6820C}" dt="2025-10-22T07:27:46.995" v="43"/>
        <pc:sldMkLst>
          <pc:docMk/>
          <pc:sldMk cId="0" sldId="397"/>
        </pc:sldMkLst>
        <pc:spChg chg="mod">
          <ac:chgData name="kevinavareza53@gmail.com" userId="3fee22d86f623933" providerId="LiveId" clId="{19AEB696-BDFB-40EA-B537-A99E19D6820C}" dt="2025-10-22T07:27:46.995" v="43"/>
          <ac:spMkLst>
            <pc:docMk/>
            <pc:sldMk cId="0" sldId="397"/>
            <ac:spMk id="908" creationId="{00000000-0000-0000-0000-000000000000}"/>
          </ac:spMkLst>
        </pc:spChg>
      </pc:sldChg>
      <pc:sldChg chg="modSp">
        <pc:chgData name="kevinavareza53@gmail.com" userId="3fee22d86f623933" providerId="LiveId" clId="{19AEB696-BDFB-40EA-B537-A99E19D6820C}" dt="2025-10-22T07:27:46.995" v="43"/>
        <pc:sldMkLst>
          <pc:docMk/>
          <pc:sldMk cId="0" sldId="398"/>
        </pc:sldMkLst>
        <pc:spChg chg="mod">
          <ac:chgData name="kevinavareza53@gmail.com" userId="3fee22d86f623933" providerId="LiveId" clId="{19AEB696-BDFB-40EA-B537-A99E19D6820C}" dt="2025-10-22T07:27:46.995" v="43"/>
          <ac:spMkLst>
            <pc:docMk/>
            <pc:sldMk cId="0" sldId="398"/>
            <ac:spMk id="913" creationId="{00000000-0000-0000-0000-000000000000}"/>
          </ac:spMkLst>
        </pc:spChg>
        <pc:spChg chg="mod">
          <ac:chgData name="kevinavareza53@gmail.com" userId="3fee22d86f623933" providerId="LiveId" clId="{19AEB696-BDFB-40EA-B537-A99E19D6820C}" dt="2025-10-22T07:27:46.995" v="43"/>
          <ac:spMkLst>
            <pc:docMk/>
            <pc:sldMk cId="0" sldId="398"/>
            <ac:spMk id="914" creationId="{00000000-0000-0000-0000-000000000000}"/>
          </ac:spMkLst>
        </pc:spChg>
      </pc:sldChg>
      <pc:sldChg chg="modSp">
        <pc:chgData name="kevinavareza53@gmail.com" userId="3fee22d86f623933" providerId="LiveId" clId="{19AEB696-BDFB-40EA-B537-A99E19D6820C}" dt="2025-10-22T07:27:46.995" v="43"/>
        <pc:sldMkLst>
          <pc:docMk/>
          <pc:sldMk cId="0" sldId="399"/>
        </pc:sldMkLst>
        <pc:spChg chg="mod">
          <ac:chgData name="kevinavareza53@gmail.com" userId="3fee22d86f623933" providerId="LiveId" clId="{19AEB696-BDFB-40EA-B537-A99E19D6820C}" dt="2025-10-22T07:27:46.995" v="43"/>
          <ac:spMkLst>
            <pc:docMk/>
            <pc:sldMk cId="0" sldId="399"/>
            <ac:spMk id="919" creationId="{00000000-0000-0000-0000-000000000000}"/>
          </ac:spMkLst>
        </pc:spChg>
      </pc:sldChg>
      <pc:sldChg chg="modSp">
        <pc:chgData name="kevinavareza53@gmail.com" userId="3fee22d86f623933" providerId="LiveId" clId="{19AEB696-BDFB-40EA-B537-A99E19D6820C}" dt="2025-10-22T07:27:46.995" v="43"/>
        <pc:sldMkLst>
          <pc:docMk/>
          <pc:sldMk cId="0" sldId="400"/>
        </pc:sldMkLst>
        <pc:spChg chg="mod">
          <ac:chgData name="kevinavareza53@gmail.com" userId="3fee22d86f623933" providerId="LiveId" clId="{19AEB696-BDFB-40EA-B537-A99E19D6820C}" dt="2025-10-22T07:27:46.995" v="43"/>
          <ac:spMkLst>
            <pc:docMk/>
            <pc:sldMk cId="0" sldId="400"/>
            <ac:spMk id="925" creationId="{00000000-0000-0000-0000-000000000000}"/>
          </ac:spMkLst>
        </pc:spChg>
      </pc:sldChg>
      <pc:sldChg chg="modSp">
        <pc:chgData name="kevinavareza53@gmail.com" userId="3fee22d86f623933" providerId="LiveId" clId="{19AEB696-BDFB-40EA-B537-A99E19D6820C}" dt="2025-10-22T07:27:46.995" v="43"/>
        <pc:sldMkLst>
          <pc:docMk/>
          <pc:sldMk cId="0" sldId="401"/>
        </pc:sldMkLst>
        <pc:spChg chg="mod">
          <ac:chgData name="kevinavareza53@gmail.com" userId="3fee22d86f623933" providerId="LiveId" clId="{19AEB696-BDFB-40EA-B537-A99E19D6820C}" dt="2025-10-22T07:27:46.995" v="43"/>
          <ac:spMkLst>
            <pc:docMk/>
            <pc:sldMk cId="0" sldId="401"/>
            <ac:spMk id="930" creationId="{00000000-0000-0000-0000-000000000000}"/>
          </ac:spMkLst>
        </pc:spChg>
        <pc:spChg chg="mod">
          <ac:chgData name="kevinavareza53@gmail.com" userId="3fee22d86f623933" providerId="LiveId" clId="{19AEB696-BDFB-40EA-B537-A99E19D6820C}" dt="2025-10-22T07:27:46.995" v="43"/>
          <ac:spMkLst>
            <pc:docMk/>
            <pc:sldMk cId="0" sldId="401"/>
            <ac:spMk id="931" creationId="{00000000-0000-0000-0000-000000000000}"/>
          </ac:spMkLst>
        </pc:spChg>
      </pc:sldChg>
      <pc:sldChg chg="modSp">
        <pc:chgData name="kevinavareza53@gmail.com" userId="3fee22d86f623933" providerId="LiveId" clId="{19AEB696-BDFB-40EA-B537-A99E19D6820C}" dt="2025-10-22T07:27:46.995" v="43"/>
        <pc:sldMkLst>
          <pc:docMk/>
          <pc:sldMk cId="0" sldId="402"/>
        </pc:sldMkLst>
        <pc:spChg chg="mod">
          <ac:chgData name="kevinavareza53@gmail.com" userId="3fee22d86f623933" providerId="LiveId" clId="{19AEB696-BDFB-40EA-B537-A99E19D6820C}" dt="2025-10-22T07:27:46.995" v="43"/>
          <ac:spMkLst>
            <pc:docMk/>
            <pc:sldMk cId="0" sldId="402"/>
            <ac:spMk id="936" creationId="{00000000-0000-0000-0000-000000000000}"/>
          </ac:spMkLst>
        </pc:spChg>
      </pc:sldChg>
      <pc:sldChg chg="modSp">
        <pc:chgData name="kevinavareza53@gmail.com" userId="3fee22d86f623933" providerId="LiveId" clId="{19AEB696-BDFB-40EA-B537-A99E19D6820C}" dt="2025-10-22T07:27:46.995" v="43"/>
        <pc:sldMkLst>
          <pc:docMk/>
          <pc:sldMk cId="0" sldId="403"/>
        </pc:sldMkLst>
        <pc:spChg chg="mod">
          <ac:chgData name="kevinavareza53@gmail.com" userId="3fee22d86f623933" providerId="LiveId" clId="{19AEB696-BDFB-40EA-B537-A99E19D6820C}" dt="2025-10-22T07:27:46.995" v="43"/>
          <ac:spMkLst>
            <pc:docMk/>
            <pc:sldMk cId="0" sldId="403"/>
            <ac:spMk id="942" creationId="{00000000-0000-0000-0000-000000000000}"/>
          </ac:spMkLst>
        </pc:spChg>
      </pc:sldChg>
      <pc:sldChg chg="modSp">
        <pc:chgData name="kevinavareza53@gmail.com" userId="3fee22d86f623933" providerId="LiveId" clId="{19AEB696-BDFB-40EA-B537-A99E19D6820C}" dt="2025-10-22T07:27:46.995" v="43"/>
        <pc:sldMkLst>
          <pc:docMk/>
          <pc:sldMk cId="0" sldId="404"/>
        </pc:sldMkLst>
        <pc:spChg chg="mod">
          <ac:chgData name="kevinavareza53@gmail.com" userId="3fee22d86f623933" providerId="LiveId" clId="{19AEB696-BDFB-40EA-B537-A99E19D6820C}" dt="2025-10-22T07:27:46.995" v="43"/>
          <ac:spMkLst>
            <pc:docMk/>
            <pc:sldMk cId="0" sldId="404"/>
            <ac:spMk id="947" creationId="{00000000-0000-0000-0000-000000000000}"/>
          </ac:spMkLst>
        </pc:spChg>
        <pc:spChg chg="mod">
          <ac:chgData name="kevinavareza53@gmail.com" userId="3fee22d86f623933" providerId="LiveId" clId="{19AEB696-BDFB-40EA-B537-A99E19D6820C}" dt="2025-10-22T07:27:46.995" v="43"/>
          <ac:spMkLst>
            <pc:docMk/>
            <pc:sldMk cId="0" sldId="404"/>
            <ac:spMk id="948" creationId="{00000000-0000-0000-0000-000000000000}"/>
          </ac:spMkLst>
        </pc:spChg>
      </pc:sldChg>
      <pc:sldChg chg="modSp">
        <pc:chgData name="kevinavareza53@gmail.com" userId="3fee22d86f623933" providerId="LiveId" clId="{19AEB696-BDFB-40EA-B537-A99E19D6820C}" dt="2025-10-22T07:27:46.995" v="43"/>
        <pc:sldMkLst>
          <pc:docMk/>
          <pc:sldMk cId="0" sldId="405"/>
        </pc:sldMkLst>
        <pc:spChg chg="mod">
          <ac:chgData name="kevinavareza53@gmail.com" userId="3fee22d86f623933" providerId="LiveId" clId="{19AEB696-BDFB-40EA-B537-A99E19D6820C}" dt="2025-10-22T07:27:46.995" v="43"/>
          <ac:spMkLst>
            <pc:docMk/>
            <pc:sldMk cId="0" sldId="405"/>
            <ac:spMk id="953" creationId="{00000000-0000-0000-0000-000000000000}"/>
          </ac:spMkLst>
        </pc:spChg>
      </pc:sldChg>
      <pc:sldChg chg="modSp">
        <pc:chgData name="kevinavareza53@gmail.com" userId="3fee22d86f623933" providerId="LiveId" clId="{19AEB696-BDFB-40EA-B537-A99E19D6820C}" dt="2025-10-22T07:27:46.995" v="43"/>
        <pc:sldMkLst>
          <pc:docMk/>
          <pc:sldMk cId="0" sldId="406"/>
        </pc:sldMkLst>
        <pc:spChg chg="mod">
          <ac:chgData name="kevinavareza53@gmail.com" userId="3fee22d86f623933" providerId="LiveId" clId="{19AEB696-BDFB-40EA-B537-A99E19D6820C}" dt="2025-10-22T07:27:46.995" v="43"/>
          <ac:spMkLst>
            <pc:docMk/>
            <pc:sldMk cId="0" sldId="406"/>
            <ac:spMk id="959" creationId="{00000000-0000-0000-0000-000000000000}"/>
          </ac:spMkLst>
        </pc:spChg>
        <pc:spChg chg="mod">
          <ac:chgData name="kevinavareza53@gmail.com" userId="3fee22d86f623933" providerId="LiveId" clId="{19AEB696-BDFB-40EA-B537-A99E19D6820C}" dt="2025-10-22T07:27:46.995" v="43"/>
          <ac:spMkLst>
            <pc:docMk/>
            <pc:sldMk cId="0" sldId="406"/>
            <ac:spMk id="960" creationId="{00000000-0000-0000-0000-000000000000}"/>
          </ac:spMkLst>
        </pc:spChg>
      </pc:sldChg>
      <pc:sldChg chg="modSp">
        <pc:chgData name="kevinavareza53@gmail.com" userId="3fee22d86f623933" providerId="LiveId" clId="{19AEB696-BDFB-40EA-B537-A99E19D6820C}" dt="2025-10-22T07:27:46.995" v="43"/>
        <pc:sldMkLst>
          <pc:docMk/>
          <pc:sldMk cId="0" sldId="407"/>
        </pc:sldMkLst>
        <pc:spChg chg="mod">
          <ac:chgData name="kevinavareza53@gmail.com" userId="3fee22d86f623933" providerId="LiveId" clId="{19AEB696-BDFB-40EA-B537-A99E19D6820C}" dt="2025-10-22T07:27:46.995" v="43"/>
          <ac:spMkLst>
            <pc:docMk/>
            <pc:sldMk cId="0" sldId="407"/>
            <ac:spMk id="965" creationId="{00000000-0000-0000-0000-000000000000}"/>
          </ac:spMkLst>
        </pc:spChg>
      </pc:sldChg>
      <pc:sldChg chg="modSp">
        <pc:chgData name="kevinavareza53@gmail.com" userId="3fee22d86f623933" providerId="LiveId" clId="{19AEB696-BDFB-40EA-B537-A99E19D6820C}" dt="2025-10-22T07:27:46.995" v="43"/>
        <pc:sldMkLst>
          <pc:docMk/>
          <pc:sldMk cId="0" sldId="408"/>
        </pc:sldMkLst>
        <pc:spChg chg="mod">
          <ac:chgData name="kevinavareza53@gmail.com" userId="3fee22d86f623933" providerId="LiveId" clId="{19AEB696-BDFB-40EA-B537-A99E19D6820C}" dt="2025-10-22T07:27:46.995" v="43"/>
          <ac:spMkLst>
            <pc:docMk/>
            <pc:sldMk cId="0" sldId="408"/>
            <ac:spMk id="971" creationId="{00000000-0000-0000-0000-000000000000}"/>
          </ac:spMkLst>
        </pc:spChg>
      </pc:sldChg>
      <pc:sldChg chg="modSp">
        <pc:chgData name="kevinavareza53@gmail.com" userId="3fee22d86f623933" providerId="LiveId" clId="{19AEB696-BDFB-40EA-B537-A99E19D6820C}" dt="2025-10-22T07:27:46.995" v="43"/>
        <pc:sldMkLst>
          <pc:docMk/>
          <pc:sldMk cId="0" sldId="409"/>
        </pc:sldMkLst>
        <pc:spChg chg="mod">
          <ac:chgData name="kevinavareza53@gmail.com" userId="3fee22d86f623933" providerId="LiveId" clId="{19AEB696-BDFB-40EA-B537-A99E19D6820C}" dt="2025-10-22T07:27:46.995" v="43"/>
          <ac:spMkLst>
            <pc:docMk/>
            <pc:sldMk cId="0" sldId="409"/>
            <ac:spMk id="976" creationId="{00000000-0000-0000-0000-000000000000}"/>
          </ac:spMkLst>
        </pc:spChg>
        <pc:spChg chg="mod">
          <ac:chgData name="kevinavareza53@gmail.com" userId="3fee22d86f623933" providerId="LiveId" clId="{19AEB696-BDFB-40EA-B537-A99E19D6820C}" dt="2025-10-22T07:27:46.995" v="43"/>
          <ac:spMkLst>
            <pc:docMk/>
            <pc:sldMk cId="0" sldId="409"/>
            <ac:spMk id="977" creationId="{00000000-0000-0000-0000-000000000000}"/>
          </ac:spMkLst>
        </pc:spChg>
      </pc:sldChg>
      <pc:sldChg chg="modSp">
        <pc:chgData name="kevinavareza53@gmail.com" userId="3fee22d86f623933" providerId="LiveId" clId="{19AEB696-BDFB-40EA-B537-A99E19D6820C}" dt="2025-10-22T07:27:46.995" v="43"/>
        <pc:sldMkLst>
          <pc:docMk/>
          <pc:sldMk cId="0" sldId="410"/>
        </pc:sldMkLst>
        <pc:spChg chg="mod">
          <ac:chgData name="kevinavareza53@gmail.com" userId="3fee22d86f623933" providerId="LiveId" clId="{19AEB696-BDFB-40EA-B537-A99E19D6820C}" dt="2025-10-22T07:27:46.995" v="43"/>
          <ac:spMkLst>
            <pc:docMk/>
            <pc:sldMk cId="0" sldId="410"/>
            <ac:spMk id="982" creationId="{00000000-0000-0000-0000-000000000000}"/>
          </ac:spMkLst>
        </pc:spChg>
      </pc:sldChg>
      <pc:sldChg chg="modSp">
        <pc:chgData name="kevinavareza53@gmail.com" userId="3fee22d86f623933" providerId="LiveId" clId="{19AEB696-BDFB-40EA-B537-A99E19D6820C}" dt="2025-10-22T07:27:46.995" v="43"/>
        <pc:sldMkLst>
          <pc:docMk/>
          <pc:sldMk cId="0" sldId="411"/>
        </pc:sldMkLst>
        <pc:spChg chg="mod">
          <ac:chgData name="kevinavareza53@gmail.com" userId="3fee22d86f623933" providerId="LiveId" clId="{19AEB696-BDFB-40EA-B537-A99E19D6820C}" dt="2025-10-22T07:27:46.995" v="43"/>
          <ac:spMkLst>
            <pc:docMk/>
            <pc:sldMk cId="0" sldId="411"/>
            <ac:spMk id="988" creationId="{00000000-0000-0000-0000-000000000000}"/>
          </ac:spMkLst>
        </pc:spChg>
      </pc:sldChg>
      <pc:sldChg chg="modSp">
        <pc:chgData name="kevinavareza53@gmail.com" userId="3fee22d86f623933" providerId="LiveId" clId="{19AEB696-BDFB-40EA-B537-A99E19D6820C}" dt="2025-10-22T07:27:46.995" v="43"/>
        <pc:sldMkLst>
          <pc:docMk/>
          <pc:sldMk cId="0" sldId="412"/>
        </pc:sldMkLst>
        <pc:spChg chg="mod">
          <ac:chgData name="kevinavareza53@gmail.com" userId="3fee22d86f623933" providerId="LiveId" clId="{19AEB696-BDFB-40EA-B537-A99E19D6820C}" dt="2025-10-22T07:27:46.995" v="43"/>
          <ac:spMkLst>
            <pc:docMk/>
            <pc:sldMk cId="0" sldId="412"/>
            <ac:spMk id="994" creationId="{00000000-0000-0000-0000-000000000000}"/>
          </ac:spMkLst>
        </pc:spChg>
      </pc:sldChg>
      <pc:sldChg chg="modSp">
        <pc:chgData name="kevinavareza53@gmail.com" userId="3fee22d86f623933" providerId="LiveId" clId="{19AEB696-BDFB-40EA-B537-A99E19D6820C}" dt="2025-10-22T07:27:46.995" v="43"/>
        <pc:sldMkLst>
          <pc:docMk/>
          <pc:sldMk cId="0" sldId="413"/>
        </pc:sldMkLst>
        <pc:spChg chg="mod">
          <ac:chgData name="kevinavareza53@gmail.com" userId="3fee22d86f623933" providerId="LiveId" clId="{19AEB696-BDFB-40EA-B537-A99E19D6820C}" dt="2025-10-22T07:27:46.995" v="43"/>
          <ac:spMkLst>
            <pc:docMk/>
            <pc:sldMk cId="0" sldId="413"/>
            <ac:spMk id="999" creationId="{00000000-0000-0000-0000-000000000000}"/>
          </ac:spMkLst>
        </pc:spChg>
        <pc:spChg chg="mod">
          <ac:chgData name="kevinavareza53@gmail.com" userId="3fee22d86f623933" providerId="LiveId" clId="{19AEB696-BDFB-40EA-B537-A99E19D6820C}" dt="2025-10-22T07:27:46.995" v="43"/>
          <ac:spMkLst>
            <pc:docMk/>
            <pc:sldMk cId="0" sldId="413"/>
            <ac:spMk id="1000" creationId="{00000000-0000-0000-0000-000000000000}"/>
          </ac:spMkLst>
        </pc:spChg>
      </pc:sldChg>
      <pc:sldChg chg="modSp">
        <pc:chgData name="kevinavareza53@gmail.com" userId="3fee22d86f623933" providerId="LiveId" clId="{19AEB696-BDFB-40EA-B537-A99E19D6820C}" dt="2025-10-22T07:27:46.995" v="43"/>
        <pc:sldMkLst>
          <pc:docMk/>
          <pc:sldMk cId="0" sldId="414"/>
        </pc:sldMkLst>
        <pc:spChg chg="mod">
          <ac:chgData name="kevinavareza53@gmail.com" userId="3fee22d86f623933" providerId="LiveId" clId="{19AEB696-BDFB-40EA-B537-A99E19D6820C}" dt="2025-10-22T07:27:46.995" v="43"/>
          <ac:spMkLst>
            <pc:docMk/>
            <pc:sldMk cId="0" sldId="414"/>
            <ac:spMk id="1005" creationId="{00000000-0000-0000-0000-000000000000}"/>
          </ac:spMkLst>
        </pc:spChg>
      </pc:sldChg>
      <pc:sldChg chg="modSp">
        <pc:chgData name="kevinavareza53@gmail.com" userId="3fee22d86f623933" providerId="LiveId" clId="{19AEB696-BDFB-40EA-B537-A99E19D6820C}" dt="2025-10-22T07:27:46.995" v="43"/>
        <pc:sldMkLst>
          <pc:docMk/>
          <pc:sldMk cId="0" sldId="415"/>
        </pc:sldMkLst>
        <pc:spChg chg="mod">
          <ac:chgData name="kevinavareza53@gmail.com" userId="3fee22d86f623933" providerId="LiveId" clId="{19AEB696-BDFB-40EA-B537-A99E19D6820C}" dt="2025-10-22T07:27:46.995" v="43"/>
          <ac:spMkLst>
            <pc:docMk/>
            <pc:sldMk cId="0" sldId="415"/>
            <ac:spMk id="1011" creationId="{00000000-0000-0000-0000-000000000000}"/>
          </ac:spMkLst>
        </pc:spChg>
      </pc:sldChg>
      <pc:sldChg chg="modSp">
        <pc:chgData name="kevinavareza53@gmail.com" userId="3fee22d86f623933" providerId="LiveId" clId="{19AEB696-BDFB-40EA-B537-A99E19D6820C}" dt="2025-10-22T07:27:46.995" v="43"/>
        <pc:sldMkLst>
          <pc:docMk/>
          <pc:sldMk cId="0" sldId="416"/>
        </pc:sldMkLst>
        <pc:spChg chg="mod">
          <ac:chgData name="kevinavareza53@gmail.com" userId="3fee22d86f623933" providerId="LiveId" clId="{19AEB696-BDFB-40EA-B537-A99E19D6820C}" dt="2025-10-22T07:27:46.995" v="43"/>
          <ac:spMkLst>
            <pc:docMk/>
            <pc:sldMk cId="0" sldId="416"/>
            <ac:spMk id="1016" creationId="{00000000-0000-0000-0000-000000000000}"/>
          </ac:spMkLst>
        </pc:spChg>
        <pc:spChg chg="mod">
          <ac:chgData name="kevinavareza53@gmail.com" userId="3fee22d86f623933" providerId="LiveId" clId="{19AEB696-BDFB-40EA-B537-A99E19D6820C}" dt="2025-10-22T07:27:46.995" v="43"/>
          <ac:spMkLst>
            <pc:docMk/>
            <pc:sldMk cId="0" sldId="416"/>
            <ac:spMk id="1017" creationId="{00000000-0000-0000-0000-000000000000}"/>
          </ac:spMkLst>
        </pc:spChg>
      </pc:sldChg>
      <pc:sldChg chg="modSp">
        <pc:chgData name="kevinavareza53@gmail.com" userId="3fee22d86f623933" providerId="LiveId" clId="{19AEB696-BDFB-40EA-B537-A99E19D6820C}" dt="2025-10-22T07:27:46.995" v="43"/>
        <pc:sldMkLst>
          <pc:docMk/>
          <pc:sldMk cId="0" sldId="417"/>
        </pc:sldMkLst>
        <pc:spChg chg="mod">
          <ac:chgData name="kevinavareza53@gmail.com" userId="3fee22d86f623933" providerId="LiveId" clId="{19AEB696-BDFB-40EA-B537-A99E19D6820C}" dt="2025-10-22T07:27:46.995" v="43"/>
          <ac:spMkLst>
            <pc:docMk/>
            <pc:sldMk cId="0" sldId="417"/>
            <ac:spMk id="1022" creationId="{00000000-0000-0000-0000-000000000000}"/>
          </ac:spMkLst>
        </pc:spChg>
      </pc:sldChg>
      <pc:sldChg chg="modSp">
        <pc:chgData name="kevinavareza53@gmail.com" userId="3fee22d86f623933" providerId="LiveId" clId="{19AEB696-BDFB-40EA-B537-A99E19D6820C}" dt="2025-10-22T07:27:46.995" v="43"/>
        <pc:sldMkLst>
          <pc:docMk/>
          <pc:sldMk cId="0" sldId="418"/>
        </pc:sldMkLst>
        <pc:spChg chg="mod">
          <ac:chgData name="kevinavareza53@gmail.com" userId="3fee22d86f623933" providerId="LiveId" clId="{19AEB696-BDFB-40EA-B537-A99E19D6820C}" dt="2025-10-22T07:27:46.995" v="43"/>
          <ac:spMkLst>
            <pc:docMk/>
            <pc:sldMk cId="0" sldId="418"/>
            <ac:spMk id="1028" creationId="{00000000-0000-0000-0000-000000000000}"/>
          </ac:spMkLst>
        </pc:spChg>
        <pc:spChg chg="mod">
          <ac:chgData name="kevinavareza53@gmail.com" userId="3fee22d86f623933" providerId="LiveId" clId="{19AEB696-BDFB-40EA-B537-A99E19D6820C}" dt="2025-10-22T07:27:46.995" v="43"/>
          <ac:spMkLst>
            <pc:docMk/>
            <pc:sldMk cId="0" sldId="418"/>
            <ac:spMk id="1029" creationId="{00000000-0000-0000-0000-000000000000}"/>
          </ac:spMkLst>
        </pc:spChg>
      </pc:sldChg>
      <pc:sldChg chg="modSp">
        <pc:chgData name="kevinavareza53@gmail.com" userId="3fee22d86f623933" providerId="LiveId" clId="{19AEB696-BDFB-40EA-B537-A99E19D6820C}" dt="2025-10-22T07:27:46.995" v="43"/>
        <pc:sldMkLst>
          <pc:docMk/>
          <pc:sldMk cId="0" sldId="419"/>
        </pc:sldMkLst>
        <pc:spChg chg="mod">
          <ac:chgData name="kevinavareza53@gmail.com" userId="3fee22d86f623933" providerId="LiveId" clId="{19AEB696-BDFB-40EA-B537-A99E19D6820C}" dt="2025-10-22T07:27:46.995" v="43"/>
          <ac:spMkLst>
            <pc:docMk/>
            <pc:sldMk cId="0" sldId="419"/>
            <ac:spMk id="1034" creationId="{00000000-0000-0000-0000-000000000000}"/>
          </ac:spMkLst>
        </pc:spChg>
      </pc:sldChg>
      <pc:sldChg chg="modSp">
        <pc:chgData name="kevinavareza53@gmail.com" userId="3fee22d86f623933" providerId="LiveId" clId="{19AEB696-BDFB-40EA-B537-A99E19D6820C}" dt="2025-10-22T07:27:46.995" v="43"/>
        <pc:sldMkLst>
          <pc:docMk/>
          <pc:sldMk cId="0" sldId="420"/>
        </pc:sldMkLst>
        <pc:spChg chg="mod">
          <ac:chgData name="kevinavareza53@gmail.com" userId="3fee22d86f623933" providerId="LiveId" clId="{19AEB696-BDFB-40EA-B537-A99E19D6820C}" dt="2025-10-22T07:27:46.995" v="43"/>
          <ac:spMkLst>
            <pc:docMk/>
            <pc:sldMk cId="0" sldId="420"/>
            <ac:spMk id="1040" creationId="{00000000-0000-0000-0000-000000000000}"/>
          </ac:spMkLst>
        </pc:spChg>
      </pc:sldChg>
      <pc:sldChg chg="modSp">
        <pc:chgData name="kevinavareza53@gmail.com" userId="3fee22d86f623933" providerId="LiveId" clId="{19AEB696-BDFB-40EA-B537-A99E19D6820C}" dt="2025-10-22T07:27:46.995" v="43"/>
        <pc:sldMkLst>
          <pc:docMk/>
          <pc:sldMk cId="0" sldId="421"/>
        </pc:sldMkLst>
        <pc:spChg chg="mod">
          <ac:chgData name="kevinavareza53@gmail.com" userId="3fee22d86f623933" providerId="LiveId" clId="{19AEB696-BDFB-40EA-B537-A99E19D6820C}" dt="2025-10-22T07:27:46.995" v="43"/>
          <ac:spMkLst>
            <pc:docMk/>
            <pc:sldMk cId="0" sldId="421"/>
            <ac:spMk id="1045" creationId="{00000000-0000-0000-0000-000000000000}"/>
          </ac:spMkLst>
        </pc:spChg>
        <pc:spChg chg="mod">
          <ac:chgData name="kevinavareza53@gmail.com" userId="3fee22d86f623933" providerId="LiveId" clId="{19AEB696-BDFB-40EA-B537-A99E19D6820C}" dt="2025-10-22T07:27:46.995" v="43"/>
          <ac:spMkLst>
            <pc:docMk/>
            <pc:sldMk cId="0" sldId="421"/>
            <ac:spMk id="1046" creationId="{00000000-0000-0000-0000-000000000000}"/>
          </ac:spMkLst>
        </pc:spChg>
      </pc:sldChg>
      <pc:sldChg chg="modSp">
        <pc:chgData name="kevinavareza53@gmail.com" userId="3fee22d86f623933" providerId="LiveId" clId="{19AEB696-BDFB-40EA-B537-A99E19D6820C}" dt="2025-10-22T07:27:46.995" v="43"/>
        <pc:sldMkLst>
          <pc:docMk/>
          <pc:sldMk cId="0" sldId="422"/>
        </pc:sldMkLst>
        <pc:spChg chg="mod">
          <ac:chgData name="kevinavareza53@gmail.com" userId="3fee22d86f623933" providerId="LiveId" clId="{19AEB696-BDFB-40EA-B537-A99E19D6820C}" dt="2025-10-22T07:27:46.995" v="43"/>
          <ac:spMkLst>
            <pc:docMk/>
            <pc:sldMk cId="0" sldId="422"/>
            <ac:spMk id="1051" creationId="{00000000-0000-0000-0000-000000000000}"/>
          </ac:spMkLst>
        </pc:spChg>
      </pc:sldChg>
      <pc:sldChg chg="modSp">
        <pc:chgData name="kevinavareza53@gmail.com" userId="3fee22d86f623933" providerId="LiveId" clId="{19AEB696-BDFB-40EA-B537-A99E19D6820C}" dt="2025-10-22T07:27:46.995" v="43"/>
        <pc:sldMkLst>
          <pc:docMk/>
          <pc:sldMk cId="0" sldId="423"/>
        </pc:sldMkLst>
        <pc:spChg chg="mod">
          <ac:chgData name="kevinavareza53@gmail.com" userId="3fee22d86f623933" providerId="LiveId" clId="{19AEB696-BDFB-40EA-B537-A99E19D6820C}" dt="2025-10-22T07:27:46.995" v="43"/>
          <ac:spMkLst>
            <pc:docMk/>
            <pc:sldMk cId="0" sldId="423"/>
            <ac:spMk id="1057" creationId="{00000000-0000-0000-0000-000000000000}"/>
          </ac:spMkLst>
        </pc:spChg>
      </pc:sldChg>
      <pc:sldChg chg="modSp">
        <pc:chgData name="kevinavareza53@gmail.com" userId="3fee22d86f623933" providerId="LiveId" clId="{19AEB696-BDFB-40EA-B537-A99E19D6820C}" dt="2025-10-22T07:27:46.995" v="43"/>
        <pc:sldMkLst>
          <pc:docMk/>
          <pc:sldMk cId="0" sldId="424"/>
        </pc:sldMkLst>
        <pc:spChg chg="mod">
          <ac:chgData name="kevinavareza53@gmail.com" userId="3fee22d86f623933" providerId="LiveId" clId="{19AEB696-BDFB-40EA-B537-A99E19D6820C}" dt="2025-10-22T07:27:46.995" v="43"/>
          <ac:spMkLst>
            <pc:docMk/>
            <pc:sldMk cId="0" sldId="424"/>
            <ac:spMk id="1062" creationId="{00000000-0000-0000-0000-000000000000}"/>
          </ac:spMkLst>
        </pc:spChg>
        <pc:spChg chg="mod">
          <ac:chgData name="kevinavareza53@gmail.com" userId="3fee22d86f623933" providerId="LiveId" clId="{19AEB696-BDFB-40EA-B537-A99E19D6820C}" dt="2025-10-22T07:27:46.995" v="43"/>
          <ac:spMkLst>
            <pc:docMk/>
            <pc:sldMk cId="0" sldId="424"/>
            <ac:spMk id="1063" creationId="{00000000-0000-0000-0000-000000000000}"/>
          </ac:spMkLst>
        </pc:spChg>
      </pc:sldChg>
      <pc:sldChg chg="modSp">
        <pc:chgData name="kevinavareza53@gmail.com" userId="3fee22d86f623933" providerId="LiveId" clId="{19AEB696-BDFB-40EA-B537-A99E19D6820C}" dt="2025-10-22T07:27:46.995" v="43"/>
        <pc:sldMkLst>
          <pc:docMk/>
          <pc:sldMk cId="0" sldId="425"/>
        </pc:sldMkLst>
        <pc:spChg chg="mod">
          <ac:chgData name="kevinavareza53@gmail.com" userId="3fee22d86f623933" providerId="LiveId" clId="{19AEB696-BDFB-40EA-B537-A99E19D6820C}" dt="2025-10-22T07:27:46.995" v="43"/>
          <ac:spMkLst>
            <pc:docMk/>
            <pc:sldMk cId="0" sldId="425"/>
            <ac:spMk id="1068" creationId="{00000000-0000-0000-0000-000000000000}"/>
          </ac:spMkLst>
        </pc:spChg>
      </pc:sldChg>
      <pc:sldChg chg="modSp">
        <pc:chgData name="kevinavareza53@gmail.com" userId="3fee22d86f623933" providerId="LiveId" clId="{19AEB696-BDFB-40EA-B537-A99E19D6820C}" dt="2025-10-22T07:27:46.995" v="43"/>
        <pc:sldMkLst>
          <pc:docMk/>
          <pc:sldMk cId="0" sldId="426"/>
        </pc:sldMkLst>
        <pc:spChg chg="mod">
          <ac:chgData name="kevinavareza53@gmail.com" userId="3fee22d86f623933" providerId="LiveId" clId="{19AEB696-BDFB-40EA-B537-A99E19D6820C}" dt="2025-10-22T07:27:46.995" v="43"/>
          <ac:spMkLst>
            <pc:docMk/>
            <pc:sldMk cId="0" sldId="426"/>
            <ac:spMk id="1074" creationId="{00000000-0000-0000-0000-000000000000}"/>
          </ac:spMkLst>
        </pc:spChg>
        <pc:spChg chg="mod">
          <ac:chgData name="kevinavareza53@gmail.com" userId="3fee22d86f623933" providerId="LiveId" clId="{19AEB696-BDFB-40EA-B537-A99E19D6820C}" dt="2025-10-22T07:27:46.995" v="43"/>
          <ac:spMkLst>
            <pc:docMk/>
            <pc:sldMk cId="0" sldId="426"/>
            <ac:spMk id="1075" creationId="{00000000-0000-0000-0000-000000000000}"/>
          </ac:spMkLst>
        </pc:spChg>
      </pc:sldChg>
      <pc:sldChg chg="modSp">
        <pc:chgData name="kevinavareza53@gmail.com" userId="3fee22d86f623933" providerId="LiveId" clId="{19AEB696-BDFB-40EA-B537-A99E19D6820C}" dt="2025-10-22T07:27:46.995" v="43"/>
        <pc:sldMkLst>
          <pc:docMk/>
          <pc:sldMk cId="0" sldId="427"/>
        </pc:sldMkLst>
        <pc:spChg chg="mod">
          <ac:chgData name="kevinavareza53@gmail.com" userId="3fee22d86f623933" providerId="LiveId" clId="{19AEB696-BDFB-40EA-B537-A99E19D6820C}" dt="2025-10-22T07:27:46.995" v="43"/>
          <ac:spMkLst>
            <pc:docMk/>
            <pc:sldMk cId="0" sldId="427"/>
            <ac:spMk id="1080" creationId="{00000000-0000-0000-0000-000000000000}"/>
          </ac:spMkLst>
        </pc:spChg>
      </pc:sldChg>
      <pc:sldChg chg="modSp">
        <pc:chgData name="kevinavareza53@gmail.com" userId="3fee22d86f623933" providerId="LiveId" clId="{19AEB696-BDFB-40EA-B537-A99E19D6820C}" dt="2025-10-22T07:27:46.995" v="43"/>
        <pc:sldMkLst>
          <pc:docMk/>
          <pc:sldMk cId="0" sldId="428"/>
        </pc:sldMkLst>
        <pc:spChg chg="mod">
          <ac:chgData name="kevinavareza53@gmail.com" userId="3fee22d86f623933" providerId="LiveId" clId="{19AEB696-BDFB-40EA-B537-A99E19D6820C}" dt="2025-10-22T07:27:46.995" v="43"/>
          <ac:spMkLst>
            <pc:docMk/>
            <pc:sldMk cId="0" sldId="428"/>
            <ac:spMk id="1086" creationId="{00000000-0000-0000-0000-000000000000}"/>
          </ac:spMkLst>
        </pc:spChg>
      </pc:sldChg>
      <pc:sldChg chg="modSp">
        <pc:chgData name="kevinavareza53@gmail.com" userId="3fee22d86f623933" providerId="LiveId" clId="{19AEB696-BDFB-40EA-B537-A99E19D6820C}" dt="2025-10-22T07:27:46.995" v="43"/>
        <pc:sldMkLst>
          <pc:docMk/>
          <pc:sldMk cId="0" sldId="429"/>
        </pc:sldMkLst>
        <pc:spChg chg="mod">
          <ac:chgData name="kevinavareza53@gmail.com" userId="3fee22d86f623933" providerId="LiveId" clId="{19AEB696-BDFB-40EA-B537-A99E19D6820C}" dt="2025-10-22T07:27:46.995" v="43"/>
          <ac:spMkLst>
            <pc:docMk/>
            <pc:sldMk cId="0" sldId="429"/>
            <ac:spMk id="1091" creationId="{00000000-0000-0000-0000-000000000000}"/>
          </ac:spMkLst>
        </pc:spChg>
        <pc:spChg chg="mod">
          <ac:chgData name="kevinavareza53@gmail.com" userId="3fee22d86f623933" providerId="LiveId" clId="{19AEB696-BDFB-40EA-B537-A99E19D6820C}" dt="2025-10-22T07:27:46.995" v="43"/>
          <ac:spMkLst>
            <pc:docMk/>
            <pc:sldMk cId="0" sldId="429"/>
            <ac:spMk id="1092" creationId="{00000000-0000-0000-0000-000000000000}"/>
          </ac:spMkLst>
        </pc:spChg>
      </pc:sldChg>
      <pc:sldChg chg="modSp">
        <pc:chgData name="kevinavareza53@gmail.com" userId="3fee22d86f623933" providerId="LiveId" clId="{19AEB696-BDFB-40EA-B537-A99E19D6820C}" dt="2025-10-22T07:27:46.995" v="43"/>
        <pc:sldMkLst>
          <pc:docMk/>
          <pc:sldMk cId="0" sldId="430"/>
        </pc:sldMkLst>
        <pc:spChg chg="mod">
          <ac:chgData name="kevinavareza53@gmail.com" userId="3fee22d86f623933" providerId="LiveId" clId="{19AEB696-BDFB-40EA-B537-A99E19D6820C}" dt="2025-10-22T07:27:46.995" v="43"/>
          <ac:spMkLst>
            <pc:docMk/>
            <pc:sldMk cId="0" sldId="430"/>
            <ac:spMk id="1097" creationId="{00000000-0000-0000-0000-000000000000}"/>
          </ac:spMkLst>
        </pc:spChg>
      </pc:sldChg>
      <pc:sldChg chg="modSp">
        <pc:chgData name="kevinavareza53@gmail.com" userId="3fee22d86f623933" providerId="LiveId" clId="{19AEB696-BDFB-40EA-B537-A99E19D6820C}" dt="2025-10-22T07:27:46.995" v="43"/>
        <pc:sldMkLst>
          <pc:docMk/>
          <pc:sldMk cId="0" sldId="431"/>
        </pc:sldMkLst>
        <pc:spChg chg="mod">
          <ac:chgData name="kevinavareza53@gmail.com" userId="3fee22d86f623933" providerId="LiveId" clId="{19AEB696-BDFB-40EA-B537-A99E19D6820C}" dt="2025-10-22T07:27:46.995" v="43"/>
          <ac:spMkLst>
            <pc:docMk/>
            <pc:sldMk cId="0" sldId="431"/>
            <ac:spMk id="1103" creationId="{00000000-0000-0000-0000-000000000000}"/>
          </ac:spMkLst>
        </pc:spChg>
      </pc:sldChg>
      <pc:sldChg chg="modSp">
        <pc:chgData name="kevinavareza53@gmail.com" userId="3fee22d86f623933" providerId="LiveId" clId="{19AEB696-BDFB-40EA-B537-A99E19D6820C}" dt="2025-10-22T07:27:46.995" v="43"/>
        <pc:sldMkLst>
          <pc:docMk/>
          <pc:sldMk cId="0" sldId="432"/>
        </pc:sldMkLst>
        <pc:spChg chg="mod">
          <ac:chgData name="kevinavareza53@gmail.com" userId="3fee22d86f623933" providerId="LiveId" clId="{19AEB696-BDFB-40EA-B537-A99E19D6820C}" dt="2025-10-22T07:27:46.995" v="43"/>
          <ac:spMkLst>
            <pc:docMk/>
            <pc:sldMk cId="0" sldId="432"/>
            <ac:spMk id="1108" creationId="{00000000-0000-0000-0000-000000000000}"/>
          </ac:spMkLst>
        </pc:spChg>
        <pc:spChg chg="mod">
          <ac:chgData name="kevinavareza53@gmail.com" userId="3fee22d86f623933" providerId="LiveId" clId="{19AEB696-BDFB-40EA-B537-A99E19D6820C}" dt="2025-10-22T07:27:46.995" v="43"/>
          <ac:spMkLst>
            <pc:docMk/>
            <pc:sldMk cId="0" sldId="432"/>
            <ac:spMk id="1109" creationId="{00000000-0000-0000-0000-000000000000}"/>
          </ac:spMkLst>
        </pc:spChg>
      </pc:sldChg>
      <pc:sldChg chg="modSp">
        <pc:chgData name="kevinavareza53@gmail.com" userId="3fee22d86f623933" providerId="LiveId" clId="{19AEB696-BDFB-40EA-B537-A99E19D6820C}" dt="2025-10-22T07:27:46.995" v="43"/>
        <pc:sldMkLst>
          <pc:docMk/>
          <pc:sldMk cId="0" sldId="433"/>
        </pc:sldMkLst>
        <pc:spChg chg="mod">
          <ac:chgData name="kevinavareza53@gmail.com" userId="3fee22d86f623933" providerId="LiveId" clId="{19AEB696-BDFB-40EA-B537-A99E19D6820C}" dt="2025-10-22T07:27:46.995" v="43"/>
          <ac:spMkLst>
            <pc:docMk/>
            <pc:sldMk cId="0" sldId="433"/>
            <ac:spMk id="1114" creationId="{00000000-0000-0000-0000-000000000000}"/>
          </ac:spMkLst>
        </pc:spChg>
        <pc:spChg chg="mod">
          <ac:chgData name="kevinavareza53@gmail.com" userId="3fee22d86f623933" providerId="LiveId" clId="{19AEB696-BDFB-40EA-B537-A99E19D6820C}" dt="2025-10-22T07:27:46.995" v="43"/>
          <ac:spMkLst>
            <pc:docMk/>
            <pc:sldMk cId="0" sldId="433"/>
            <ac:spMk id="1115" creationId="{00000000-0000-0000-0000-000000000000}"/>
          </ac:spMkLst>
        </pc:spChg>
      </pc:sldChg>
      <pc:sldChg chg="modSp">
        <pc:chgData name="kevinavareza53@gmail.com" userId="3fee22d86f623933" providerId="LiveId" clId="{19AEB696-BDFB-40EA-B537-A99E19D6820C}" dt="2025-10-22T07:27:46.995" v="43"/>
        <pc:sldMkLst>
          <pc:docMk/>
          <pc:sldMk cId="0" sldId="434"/>
        </pc:sldMkLst>
        <pc:spChg chg="mod">
          <ac:chgData name="kevinavareza53@gmail.com" userId="3fee22d86f623933" providerId="LiveId" clId="{19AEB696-BDFB-40EA-B537-A99E19D6820C}" dt="2025-10-22T07:27:46.995" v="43"/>
          <ac:spMkLst>
            <pc:docMk/>
            <pc:sldMk cId="0" sldId="434"/>
            <ac:spMk id="1120" creationId="{00000000-0000-0000-0000-000000000000}"/>
          </ac:spMkLst>
        </pc:spChg>
      </pc:sldChg>
      <pc:sldChg chg="modSp">
        <pc:chgData name="kevinavareza53@gmail.com" userId="3fee22d86f623933" providerId="LiveId" clId="{19AEB696-BDFB-40EA-B537-A99E19D6820C}" dt="2025-10-22T07:27:46.995" v="43"/>
        <pc:sldMkLst>
          <pc:docMk/>
          <pc:sldMk cId="0" sldId="435"/>
        </pc:sldMkLst>
        <pc:spChg chg="mod">
          <ac:chgData name="kevinavareza53@gmail.com" userId="3fee22d86f623933" providerId="LiveId" clId="{19AEB696-BDFB-40EA-B537-A99E19D6820C}" dt="2025-10-22T07:27:46.995" v="43"/>
          <ac:spMkLst>
            <pc:docMk/>
            <pc:sldMk cId="0" sldId="435"/>
            <ac:spMk id="1126" creationId="{00000000-0000-0000-0000-000000000000}"/>
          </ac:spMkLst>
        </pc:spChg>
        <pc:spChg chg="mod">
          <ac:chgData name="kevinavareza53@gmail.com" userId="3fee22d86f623933" providerId="LiveId" clId="{19AEB696-BDFB-40EA-B537-A99E19D6820C}" dt="2025-10-22T07:27:46.995" v="43"/>
          <ac:spMkLst>
            <pc:docMk/>
            <pc:sldMk cId="0" sldId="435"/>
            <ac:spMk id="1127" creationId="{00000000-0000-0000-0000-000000000000}"/>
          </ac:spMkLst>
        </pc:spChg>
      </pc:sldChg>
      <pc:sldChg chg="modSp">
        <pc:chgData name="kevinavareza53@gmail.com" userId="3fee22d86f623933" providerId="LiveId" clId="{19AEB696-BDFB-40EA-B537-A99E19D6820C}" dt="2025-10-22T07:27:46.995" v="43"/>
        <pc:sldMkLst>
          <pc:docMk/>
          <pc:sldMk cId="0" sldId="436"/>
        </pc:sldMkLst>
        <pc:spChg chg="mod">
          <ac:chgData name="kevinavareza53@gmail.com" userId="3fee22d86f623933" providerId="LiveId" clId="{19AEB696-BDFB-40EA-B537-A99E19D6820C}" dt="2025-10-22T07:27:46.995" v="43"/>
          <ac:spMkLst>
            <pc:docMk/>
            <pc:sldMk cId="0" sldId="436"/>
            <ac:spMk id="1132" creationId="{00000000-0000-0000-0000-000000000000}"/>
          </ac:spMkLst>
        </pc:spChg>
      </pc:sldChg>
      <pc:sldChg chg="modSp">
        <pc:chgData name="kevinavareza53@gmail.com" userId="3fee22d86f623933" providerId="LiveId" clId="{19AEB696-BDFB-40EA-B537-A99E19D6820C}" dt="2025-10-22T07:27:46.995" v="43"/>
        <pc:sldMkLst>
          <pc:docMk/>
          <pc:sldMk cId="0" sldId="437"/>
        </pc:sldMkLst>
        <pc:spChg chg="mod">
          <ac:chgData name="kevinavareza53@gmail.com" userId="3fee22d86f623933" providerId="LiveId" clId="{19AEB696-BDFB-40EA-B537-A99E19D6820C}" dt="2025-10-22T07:27:46.995" v="43"/>
          <ac:spMkLst>
            <pc:docMk/>
            <pc:sldMk cId="0" sldId="437"/>
            <ac:spMk id="1138" creationId="{00000000-0000-0000-0000-000000000000}"/>
          </ac:spMkLst>
        </pc:spChg>
        <pc:spChg chg="mod">
          <ac:chgData name="kevinavareza53@gmail.com" userId="3fee22d86f623933" providerId="LiveId" clId="{19AEB696-BDFB-40EA-B537-A99E19D6820C}" dt="2025-10-22T07:27:46.995" v="43"/>
          <ac:spMkLst>
            <pc:docMk/>
            <pc:sldMk cId="0" sldId="437"/>
            <ac:spMk id="1139" creationId="{00000000-0000-0000-0000-000000000000}"/>
          </ac:spMkLst>
        </pc:spChg>
      </pc:sldChg>
      <pc:sldChg chg="modSp">
        <pc:chgData name="kevinavareza53@gmail.com" userId="3fee22d86f623933" providerId="LiveId" clId="{19AEB696-BDFB-40EA-B537-A99E19D6820C}" dt="2025-10-22T07:27:46.995" v="43"/>
        <pc:sldMkLst>
          <pc:docMk/>
          <pc:sldMk cId="0" sldId="438"/>
        </pc:sldMkLst>
        <pc:spChg chg="mod">
          <ac:chgData name="kevinavareza53@gmail.com" userId="3fee22d86f623933" providerId="LiveId" clId="{19AEB696-BDFB-40EA-B537-A99E19D6820C}" dt="2025-10-22T07:27:46.995" v="43"/>
          <ac:spMkLst>
            <pc:docMk/>
            <pc:sldMk cId="0" sldId="438"/>
            <ac:spMk id="1144" creationId="{00000000-0000-0000-0000-000000000000}"/>
          </ac:spMkLst>
        </pc:spChg>
      </pc:sldChg>
      <pc:sldChg chg="modSp">
        <pc:chgData name="kevinavareza53@gmail.com" userId="3fee22d86f623933" providerId="LiveId" clId="{19AEB696-BDFB-40EA-B537-A99E19D6820C}" dt="2025-10-22T07:27:46.995" v="43"/>
        <pc:sldMkLst>
          <pc:docMk/>
          <pc:sldMk cId="0" sldId="439"/>
        </pc:sldMkLst>
        <pc:spChg chg="mod">
          <ac:chgData name="kevinavareza53@gmail.com" userId="3fee22d86f623933" providerId="LiveId" clId="{19AEB696-BDFB-40EA-B537-A99E19D6820C}" dt="2025-10-22T07:27:46.995" v="43"/>
          <ac:spMkLst>
            <pc:docMk/>
            <pc:sldMk cId="0" sldId="439"/>
            <ac:spMk id="1150" creationId="{00000000-0000-0000-0000-000000000000}"/>
          </ac:spMkLst>
        </pc:spChg>
        <pc:spChg chg="mod">
          <ac:chgData name="kevinavareza53@gmail.com" userId="3fee22d86f623933" providerId="LiveId" clId="{19AEB696-BDFB-40EA-B537-A99E19D6820C}" dt="2025-10-22T07:27:46.995" v="43"/>
          <ac:spMkLst>
            <pc:docMk/>
            <pc:sldMk cId="0" sldId="439"/>
            <ac:spMk id="1151" creationId="{00000000-0000-0000-0000-000000000000}"/>
          </ac:spMkLst>
        </pc:spChg>
      </pc:sldChg>
      <pc:sldChg chg="modSp">
        <pc:chgData name="kevinavareza53@gmail.com" userId="3fee22d86f623933" providerId="LiveId" clId="{19AEB696-BDFB-40EA-B537-A99E19D6820C}" dt="2025-10-22T07:27:46.995" v="43"/>
        <pc:sldMkLst>
          <pc:docMk/>
          <pc:sldMk cId="0" sldId="440"/>
        </pc:sldMkLst>
        <pc:spChg chg="mod">
          <ac:chgData name="kevinavareza53@gmail.com" userId="3fee22d86f623933" providerId="LiveId" clId="{19AEB696-BDFB-40EA-B537-A99E19D6820C}" dt="2025-10-22T07:27:46.995" v="43"/>
          <ac:spMkLst>
            <pc:docMk/>
            <pc:sldMk cId="0" sldId="440"/>
            <ac:spMk id="1156" creationId="{00000000-0000-0000-0000-000000000000}"/>
          </ac:spMkLst>
        </pc:spChg>
      </pc:sldChg>
      <pc:sldChg chg="modSp">
        <pc:chgData name="kevinavareza53@gmail.com" userId="3fee22d86f623933" providerId="LiveId" clId="{19AEB696-BDFB-40EA-B537-A99E19D6820C}" dt="2025-10-22T07:27:46.995" v="43"/>
        <pc:sldMkLst>
          <pc:docMk/>
          <pc:sldMk cId="0" sldId="441"/>
        </pc:sldMkLst>
        <pc:spChg chg="mod">
          <ac:chgData name="kevinavareza53@gmail.com" userId="3fee22d86f623933" providerId="LiveId" clId="{19AEB696-BDFB-40EA-B537-A99E19D6820C}" dt="2025-10-22T07:27:46.995" v="43"/>
          <ac:spMkLst>
            <pc:docMk/>
            <pc:sldMk cId="0" sldId="441"/>
            <ac:spMk id="1161" creationId="{00000000-0000-0000-0000-000000000000}"/>
          </ac:spMkLst>
        </pc:spChg>
        <pc:spChg chg="mod">
          <ac:chgData name="kevinavareza53@gmail.com" userId="3fee22d86f623933" providerId="LiveId" clId="{19AEB696-BDFB-40EA-B537-A99E19D6820C}" dt="2025-10-22T07:27:46.995" v="43"/>
          <ac:spMkLst>
            <pc:docMk/>
            <pc:sldMk cId="0" sldId="441"/>
            <ac:spMk id="1162" creationId="{00000000-0000-0000-0000-000000000000}"/>
          </ac:spMkLst>
        </pc:spChg>
      </pc:sldChg>
      <pc:sldChg chg="modSp">
        <pc:chgData name="kevinavareza53@gmail.com" userId="3fee22d86f623933" providerId="LiveId" clId="{19AEB696-BDFB-40EA-B537-A99E19D6820C}" dt="2025-10-22T07:27:46.995" v="43"/>
        <pc:sldMkLst>
          <pc:docMk/>
          <pc:sldMk cId="0" sldId="442"/>
        </pc:sldMkLst>
        <pc:spChg chg="mod">
          <ac:chgData name="kevinavareza53@gmail.com" userId="3fee22d86f623933" providerId="LiveId" clId="{19AEB696-BDFB-40EA-B537-A99E19D6820C}" dt="2025-10-22T07:27:46.995" v="43"/>
          <ac:spMkLst>
            <pc:docMk/>
            <pc:sldMk cId="0" sldId="442"/>
            <ac:spMk id="1167" creationId="{00000000-0000-0000-0000-000000000000}"/>
          </ac:spMkLst>
        </pc:spChg>
        <pc:spChg chg="mod">
          <ac:chgData name="kevinavareza53@gmail.com" userId="3fee22d86f623933" providerId="LiveId" clId="{19AEB696-BDFB-40EA-B537-A99E19D6820C}" dt="2025-10-22T07:27:46.995" v="43"/>
          <ac:spMkLst>
            <pc:docMk/>
            <pc:sldMk cId="0" sldId="442"/>
            <ac:spMk id="1168" creationId="{00000000-0000-0000-0000-000000000000}"/>
          </ac:spMkLst>
        </pc:spChg>
      </pc:sldChg>
      <pc:sldChg chg="modSp">
        <pc:chgData name="kevinavareza53@gmail.com" userId="3fee22d86f623933" providerId="LiveId" clId="{19AEB696-BDFB-40EA-B537-A99E19D6820C}" dt="2025-10-22T07:27:46.995" v="43"/>
        <pc:sldMkLst>
          <pc:docMk/>
          <pc:sldMk cId="0" sldId="443"/>
        </pc:sldMkLst>
        <pc:spChg chg="mod">
          <ac:chgData name="kevinavareza53@gmail.com" userId="3fee22d86f623933" providerId="LiveId" clId="{19AEB696-BDFB-40EA-B537-A99E19D6820C}" dt="2025-10-22T07:27:46.995" v="43"/>
          <ac:spMkLst>
            <pc:docMk/>
            <pc:sldMk cId="0" sldId="443"/>
            <ac:spMk id="1173" creationId="{00000000-0000-0000-0000-000000000000}"/>
          </ac:spMkLst>
        </pc:spChg>
      </pc:sldChg>
      <pc:sldChg chg="modSp">
        <pc:chgData name="kevinavareza53@gmail.com" userId="3fee22d86f623933" providerId="LiveId" clId="{19AEB696-BDFB-40EA-B537-A99E19D6820C}" dt="2025-10-22T07:27:46.995" v="43"/>
        <pc:sldMkLst>
          <pc:docMk/>
          <pc:sldMk cId="0" sldId="444"/>
        </pc:sldMkLst>
        <pc:spChg chg="mod">
          <ac:chgData name="kevinavareza53@gmail.com" userId="3fee22d86f623933" providerId="LiveId" clId="{19AEB696-BDFB-40EA-B537-A99E19D6820C}" dt="2025-10-22T07:27:46.995" v="43"/>
          <ac:spMkLst>
            <pc:docMk/>
            <pc:sldMk cId="0" sldId="444"/>
            <ac:spMk id="1179" creationId="{00000000-0000-0000-0000-000000000000}"/>
          </ac:spMkLst>
        </pc:spChg>
      </pc:sldChg>
      <pc:sldChg chg="modSp">
        <pc:chgData name="kevinavareza53@gmail.com" userId="3fee22d86f623933" providerId="LiveId" clId="{19AEB696-BDFB-40EA-B537-A99E19D6820C}" dt="2025-10-22T07:27:46.995" v="43"/>
        <pc:sldMkLst>
          <pc:docMk/>
          <pc:sldMk cId="0" sldId="445"/>
        </pc:sldMkLst>
        <pc:spChg chg="mod">
          <ac:chgData name="kevinavareza53@gmail.com" userId="3fee22d86f623933" providerId="LiveId" clId="{19AEB696-BDFB-40EA-B537-A99E19D6820C}" dt="2025-10-22T07:27:46.995" v="43"/>
          <ac:spMkLst>
            <pc:docMk/>
            <pc:sldMk cId="0" sldId="445"/>
            <ac:spMk id="1186" creationId="{00000000-0000-0000-0000-000000000000}"/>
          </ac:spMkLst>
        </pc:spChg>
        <pc:spChg chg="mod">
          <ac:chgData name="kevinavareza53@gmail.com" userId="3fee22d86f623933" providerId="LiveId" clId="{19AEB696-BDFB-40EA-B537-A99E19D6820C}" dt="2025-10-22T07:27:46.995" v="43"/>
          <ac:spMkLst>
            <pc:docMk/>
            <pc:sldMk cId="0" sldId="445"/>
            <ac:spMk id="1187" creationId="{00000000-0000-0000-0000-000000000000}"/>
          </ac:spMkLst>
        </pc:spChg>
      </pc:sldChg>
      <pc:sldChg chg="modSp">
        <pc:chgData name="kevinavareza53@gmail.com" userId="3fee22d86f623933" providerId="LiveId" clId="{19AEB696-BDFB-40EA-B537-A99E19D6820C}" dt="2025-10-22T07:27:46.995" v="43"/>
        <pc:sldMkLst>
          <pc:docMk/>
          <pc:sldMk cId="0" sldId="446"/>
        </pc:sldMkLst>
        <pc:spChg chg="mod">
          <ac:chgData name="kevinavareza53@gmail.com" userId="3fee22d86f623933" providerId="LiveId" clId="{19AEB696-BDFB-40EA-B537-A99E19D6820C}" dt="2025-10-22T07:27:46.995" v="43"/>
          <ac:spMkLst>
            <pc:docMk/>
            <pc:sldMk cId="0" sldId="446"/>
            <ac:spMk id="1192" creationId="{00000000-0000-0000-0000-000000000000}"/>
          </ac:spMkLst>
        </pc:spChg>
      </pc:sldChg>
      <pc:sldChg chg="modSp">
        <pc:chgData name="kevinavareza53@gmail.com" userId="3fee22d86f623933" providerId="LiveId" clId="{19AEB696-BDFB-40EA-B537-A99E19D6820C}" dt="2025-10-22T07:27:46.995" v="43"/>
        <pc:sldMkLst>
          <pc:docMk/>
          <pc:sldMk cId="0" sldId="447"/>
        </pc:sldMkLst>
        <pc:spChg chg="mod">
          <ac:chgData name="kevinavareza53@gmail.com" userId="3fee22d86f623933" providerId="LiveId" clId="{19AEB696-BDFB-40EA-B537-A99E19D6820C}" dt="2025-10-22T07:27:46.995" v="43"/>
          <ac:spMkLst>
            <pc:docMk/>
            <pc:sldMk cId="0" sldId="447"/>
            <ac:spMk id="1198" creationId="{00000000-0000-0000-0000-000000000000}"/>
          </ac:spMkLst>
        </pc:spChg>
      </pc:sldChg>
      <pc:sldChg chg="modSp">
        <pc:chgData name="kevinavareza53@gmail.com" userId="3fee22d86f623933" providerId="LiveId" clId="{19AEB696-BDFB-40EA-B537-A99E19D6820C}" dt="2025-10-22T07:27:46.995" v="43"/>
        <pc:sldMkLst>
          <pc:docMk/>
          <pc:sldMk cId="0" sldId="448"/>
        </pc:sldMkLst>
        <pc:spChg chg="mod">
          <ac:chgData name="kevinavareza53@gmail.com" userId="3fee22d86f623933" providerId="LiveId" clId="{19AEB696-BDFB-40EA-B537-A99E19D6820C}" dt="2025-10-22T07:27:46.995" v="43"/>
          <ac:spMkLst>
            <pc:docMk/>
            <pc:sldMk cId="0" sldId="448"/>
            <ac:spMk id="1204" creationId="{00000000-0000-0000-0000-000000000000}"/>
          </ac:spMkLst>
        </pc:spChg>
      </pc:sldChg>
      <pc:sldChg chg="modSp">
        <pc:chgData name="kevinavareza53@gmail.com" userId="3fee22d86f623933" providerId="LiveId" clId="{19AEB696-BDFB-40EA-B537-A99E19D6820C}" dt="2025-10-22T07:27:46.995" v="43"/>
        <pc:sldMkLst>
          <pc:docMk/>
          <pc:sldMk cId="0" sldId="449"/>
        </pc:sldMkLst>
        <pc:spChg chg="mod">
          <ac:chgData name="kevinavareza53@gmail.com" userId="3fee22d86f623933" providerId="LiveId" clId="{19AEB696-BDFB-40EA-B537-A99E19D6820C}" dt="2025-10-22T07:27:46.995" v="43"/>
          <ac:spMkLst>
            <pc:docMk/>
            <pc:sldMk cId="0" sldId="449"/>
            <ac:spMk id="1209" creationId="{00000000-0000-0000-0000-000000000000}"/>
          </ac:spMkLst>
        </pc:spChg>
        <pc:spChg chg="mod">
          <ac:chgData name="kevinavareza53@gmail.com" userId="3fee22d86f623933" providerId="LiveId" clId="{19AEB696-BDFB-40EA-B537-A99E19D6820C}" dt="2025-10-22T07:27:46.995" v="43"/>
          <ac:spMkLst>
            <pc:docMk/>
            <pc:sldMk cId="0" sldId="449"/>
            <ac:spMk id="1210" creationId="{00000000-0000-0000-0000-000000000000}"/>
          </ac:spMkLst>
        </pc:spChg>
      </pc:sldChg>
      <pc:sldChg chg="modSp">
        <pc:chgData name="kevinavareza53@gmail.com" userId="3fee22d86f623933" providerId="LiveId" clId="{19AEB696-BDFB-40EA-B537-A99E19D6820C}" dt="2025-10-22T07:27:46.995" v="43"/>
        <pc:sldMkLst>
          <pc:docMk/>
          <pc:sldMk cId="0" sldId="450"/>
        </pc:sldMkLst>
        <pc:spChg chg="mod">
          <ac:chgData name="kevinavareza53@gmail.com" userId="3fee22d86f623933" providerId="LiveId" clId="{19AEB696-BDFB-40EA-B537-A99E19D6820C}" dt="2025-10-22T07:27:46.995" v="43"/>
          <ac:spMkLst>
            <pc:docMk/>
            <pc:sldMk cId="0" sldId="450"/>
            <ac:spMk id="1215" creationId="{00000000-0000-0000-0000-000000000000}"/>
          </ac:spMkLst>
        </pc:spChg>
      </pc:sldChg>
      <pc:sldChg chg="modSp">
        <pc:chgData name="kevinavareza53@gmail.com" userId="3fee22d86f623933" providerId="LiveId" clId="{19AEB696-BDFB-40EA-B537-A99E19D6820C}" dt="2025-10-22T07:27:46.995" v="43"/>
        <pc:sldMkLst>
          <pc:docMk/>
          <pc:sldMk cId="0" sldId="451"/>
        </pc:sldMkLst>
        <pc:spChg chg="mod">
          <ac:chgData name="kevinavareza53@gmail.com" userId="3fee22d86f623933" providerId="LiveId" clId="{19AEB696-BDFB-40EA-B537-A99E19D6820C}" dt="2025-10-22T07:27:46.995" v="43"/>
          <ac:spMkLst>
            <pc:docMk/>
            <pc:sldMk cId="0" sldId="451"/>
            <ac:spMk id="1221" creationId="{00000000-0000-0000-0000-000000000000}"/>
          </ac:spMkLst>
        </pc:spChg>
      </pc:sldChg>
      <pc:sldChg chg="modSp">
        <pc:chgData name="kevinavareza53@gmail.com" userId="3fee22d86f623933" providerId="LiveId" clId="{19AEB696-BDFB-40EA-B537-A99E19D6820C}" dt="2025-10-22T07:27:46.995" v="43"/>
        <pc:sldMkLst>
          <pc:docMk/>
          <pc:sldMk cId="0" sldId="452"/>
        </pc:sldMkLst>
        <pc:spChg chg="mod">
          <ac:chgData name="kevinavareza53@gmail.com" userId="3fee22d86f623933" providerId="LiveId" clId="{19AEB696-BDFB-40EA-B537-A99E19D6820C}" dt="2025-10-22T07:27:46.995" v="43"/>
          <ac:spMkLst>
            <pc:docMk/>
            <pc:sldMk cId="0" sldId="452"/>
            <ac:spMk id="1228" creationId="{00000000-0000-0000-0000-000000000000}"/>
          </ac:spMkLst>
        </pc:spChg>
        <pc:spChg chg="mod">
          <ac:chgData name="kevinavareza53@gmail.com" userId="3fee22d86f623933" providerId="LiveId" clId="{19AEB696-BDFB-40EA-B537-A99E19D6820C}" dt="2025-10-22T07:27:46.995" v="43"/>
          <ac:spMkLst>
            <pc:docMk/>
            <pc:sldMk cId="0" sldId="452"/>
            <ac:spMk id="1229" creationId="{00000000-0000-0000-0000-000000000000}"/>
          </ac:spMkLst>
        </pc:spChg>
      </pc:sldChg>
      <pc:sldChg chg="modSp">
        <pc:chgData name="kevinavareza53@gmail.com" userId="3fee22d86f623933" providerId="LiveId" clId="{19AEB696-BDFB-40EA-B537-A99E19D6820C}" dt="2025-10-22T07:27:46.995" v="43"/>
        <pc:sldMkLst>
          <pc:docMk/>
          <pc:sldMk cId="0" sldId="453"/>
        </pc:sldMkLst>
        <pc:spChg chg="mod">
          <ac:chgData name="kevinavareza53@gmail.com" userId="3fee22d86f623933" providerId="LiveId" clId="{19AEB696-BDFB-40EA-B537-A99E19D6820C}" dt="2025-10-22T07:27:46.995" v="43"/>
          <ac:spMkLst>
            <pc:docMk/>
            <pc:sldMk cId="0" sldId="453"/>
            <ac:spMk id="1234" creationId="{00000000-0000-0000-0000-000000000000}"/>
          </ac:spMkLst>
        </pc:spChg>
      </pc:sldChg>
      <pc:sldChg chg="modSp">
        <pc:chgData name="kevinavareza53@gmail.com" userId="3fee22d86f623933" providerId="LiveId" clId="{19AEB696-BDFB-40EA-B537-A99E19D6820C}" dt="2025-10-22T07:27:46.995" v="43"/>
        <pc:sldMkLst>
          <pc:docMk/>
          <pc:sldMk cId="0" sldId="454"/>
        </pc:sldMkLst>
        <pc:spChg chg="mod">
          <ac:chgData name="kevinavareza53@gmail.com" userId="3fee22d86f623933" providerId="LiveId" clId="{19AEB696-BDFB-40EA-B537-A99E19D6820C}" dt="2025-10-22T07:27:46.995" v="43"/>
          <ac:spMkLst>
            <pc:docMk/>
            <pc:sldMk cId="0" sldId="454"/>
            <ac:spMk id="1240" creationId="{00000000-0000-0000-0000-000000000000}"/>
          </ac:spMkLst>
        </pc:spChg>
      </pc:sldChg>
      <pc:sldChg chg="modSp">
        <pc:chgData name="kevinavareza53@gmail.com" userId="3fee22d86f623933" providerId="LiveId" clId="{19AEB696-BDFB-40EA-B537-A99E19D6820C}" dt="2025-10-22T07:27:46.995" v="43"/>
        <pc:sldMkLst>
          <pc:docMk/>
          <pc:sldMk cId="0" sldId="455"/>
        </pc:sldMkLst>
        <pc:spChg chg="mod">
          <ac:chgData name="kevinavareza53@gmail.com" userId="3fee22d86f623933" providerId="LiveId" clId="{19AEB696-BDFB-40EA-B537-A99E19D6820C}" dt="2025-10-22T07:27:46.995" v="43"/>
          <ac:spMkLst>
            <pc:docMk/>
            <pc:sldMk cId="0" sldId="455"/>
            <ac:spMk id="1246" creationId="{00000000-0000-0000-0000-000000000000}"/>
          </ac:spMkLst>
        </pc:spChg>
      </pc:sldChg>
      <pc:sldChg chg="modSp">
        <pc:chgData name="kevinavareza53@gmail.com" userId="3fee22d86f623933" providerId="LiveId" clId="{19AEB696-BDFB-40EA-B537-A99E19D6820C}" dt="2025-10-22T07:27:46.995" v="43"/>
        <pc:sldMkLst>
          <pc:docMk/>
          <pc:sldMk cId="0" sldId="456"/>
        </pc:sldMkLst>
        <pc:spChg chg="mod">
          <ac:chgData name="kevinavareza53@gmail.com" userId="3fee22d86f623933" providerId="LiveId" clId="{19AEB696-BDFB-40EA-B537-A99E19D6820C}" dt="2025-10-22T07:27:46.995" v="43"/>
          <ac:spMkLst>
            <pc:docMk/>
            <pc:sldMk cId="0" sldId="456"/>
            <ac:spMk id="1253" creationId="{00000000-0000-0000-0000-000000000000}"/>
          </ac:spMkLst>
        </pc:spChg>
      </pc:sldChg>
      <pc:sldChg chg="modSp">
        <pc:chgData name="kevinavareza53@gmail.com" userId="3fee22d86f623933" providerId="LiveId" clId="{19AEB696-BDFB-40EA-B537-A99E19D6820C}" dt="2025-10-22T07:27:46.995" v="43"/>
        <pc:sldMkLst>
          <pc:docMk/>
          <pc:sldMk cId="0" sldId="457"/>
        </pc:sldMkLst>
        <pc:spChg chg="mod">
          <ac:chgData name="kevinavareza53@gmail.com" userId="3fee22d86f623933" providerId="LiveId" clId="{19AEB696-BDFB-40EA-B537-A99E19D6820C}" dt="2025-10-22T07:27:46.995" v="43"/>
          <ac:spMkLst>
            <pc:docMk/>
            <pc:sldMk cId="0" sldId="457"/>
            <ac:spMk id="1258" creationId="{00000000-0000-0000-0000-000000000000}"/>
          </ac:spMkLst>
        </pc:spChg>
        <pc:spChg chg="mod">
          <ac:chgData name="kevinavareza53@gmail.com" userId="3fee22d86f623933" providerId="LiveId" clId="{19AEB696-BDFB-40EA-B537-A99E19D6820C}" dt="2025-10-22T07:27:46.995" v="43"/>
          <ac:spMkLst>
            <pc:docMk/>
            <pc:sldMk cId="0" sldId="457"/>
            <ac:spMk id="1259" creationId="{00000000-0000-0000-0000-000000000000}"/>
          </ac:spMkLst>
        </pc:spChg>
      </pc:sldChg>
      <pc:sldChg chg="modSp">
        <pc:chgData name="kevinavareza53@gmail.com" userId="3fee22d86f623933" providerId="LiveId" clId="{19AEB696-BDFB-40EA-B537-A99E19D6820C}" dt="2025-10-22T07:27:46.995" v="43"/>
        <pc:sldMkLst>
          <pc:docMk/>
          <pc:sldMk cId="0" sldId="458"/>
        </pc:sldMkLst>
        <pc:spChg chg="mod">
          <ac:chgData name="kevinavareza53@gmail.com" userId="3fee22d86f623933" providerId="LiveId" clId="{19AEB696-BDFB-40EA-B537-A99E19D6820C}" dt="2025-10-22T07:27:46.995" v="43"/>
          <ac:spMkLst>
            <pc:docMk/>
            <pc:sldMk cId="0" sldId="458"/>
            <ac:spMk id="1264" creationId="{00000000-0000-0000-0000-000000000000}"/>
          </ac:spMkLst>
        </pc:spChg>
      </pc:sldChg>
      <pc:sldChg chg="modSp">
        <pc:chgData name="kevinavareza53@gmail.com" userId="3fee22d86f623933" providerId="LiveId" clId="{19AEB696-BDFB-40EA-B537-A99E19D6820C}" dt="2025-10-22T07:27:46.995" v="43"/>
        <pc:sldMkLst>
          <pc:docMk/>
          <pc:sldMk cId="0" sldId="459"/>
        </pc:sldMkLst>
        <pc:spChg chg="mod">
          <ac:chgData name="kevinavareza53@gmail.com" userId="3fee22d86f623933" providerId="LiveId" clId="{19AEB696-BDFB-40EA-B537-A99E19D6820C}" dt="2025-10-22T07:27:46.995" v="43"/>
          <ac:spMkLst>
            <pc:docMk/>
            <pc:sldMk cId="0" sldId="459"/>
            <ac:spMk id="1270" creationId="{00000000-0000-0000-0000-000000000000}"/>
          </ac:spMkLst>
        </pc:spChg>
      </pc:sldChg>
      <pc:sldChg chg="modSp">
        <pc:chgData name="kevinavareza53@gmail.com" userId="3fee22d86f623933" providerId="LiveId" clId="{19AEB696-BDFB-40EA-B537-A99E19D6820C}" dt="2025-10-22T07:27:46.995" v="43"/>
        <pc:sldMkLst>
          <pc:docMk/>
          <pc:sldMk cId="0" sldId="460"/>
        </pc:sldMkLst>
        <pc:spChg chg="mod">
          <ac:chgData name="kevinavareza53@gmail.com" userId="3fee22d86f623933" providerId="LiveId" clId="{19AEB696-BDFB-40EA-B537-A99E19D6820C}" dt="2025-10-22T07:27:46.995" v="43"/>
          <ac:spMkLst>
            <pc:docMk/>
            <pc:sldMk cId="0" sldId="460"/>
            <ac:spMk id="1276" creationId="{00000000-0000-0000-0000-000000000000}"/>
          </ac:spMkLst>
        </pc:spChg>
        <pc:spChg chg="mod">
          <ac:chgData name="kevinavareza53@gmail.com" userId="3fee22d86f623933" providerId="LiveId" clId="{19AEB696-BDFB-40EA-B537-A99E19D6820C}" dt="2025-10-22T07:27:46.995" v="43"/>
          <ac:spMkLst>
            <pc:docMk/>
            <pc:sldMk cId="0" sldId="460"/>
            <ac:spMk id="1277" creationId="{00000000-0000-0000-0000-000000000000}"/>
          </ac:spMkLst>
        </pc:spChg>
      </pc:sldChg>
      <pc:sldChg chg="modSp">
        <pc:chgData name="kevinavareza53@gmail.com" userId="3fee22d86f623933" providerId="LiveId" clId="{19AEB696-BDFB-40EA-B537-A99E19D6820C}" dt="2025-10-22T07:27:46.995" v="43"/>
        <pc:sldMkLst>
          <pc:docMk/>
          <pc:sldMk cId="0" sldId="461"/>
        </pc:sldMkLst>
        <pc:spChg chg="mod">
          <ac:chgData name="kevinavareza53@gmail.com" userId="3fee22d86f623933" providerId="LiveId" clId="{19AEB696-BDFB-40EA-B537-A99E19D6820C}" dt="2025-10-22T07:27:46.995" v="43"/>
          <ac:spMkLst>
            <pc:docMk/>
            <pc:sldMk cId="0" sldId="461"/>
            <ac:spMk id="1282" creationId="{00000000-0000-0000-0000-000000000000}"/>
          </ac:spMkLst>
        </pc:spChg>
      </pc:sldChg>
      <pc:sldChg chg="modSp">
        <pc:chgData name="kevinavareza53@gmail.com" userId="3fee22d86f623933" providerId="LiveId" clId="{19AEB696-BDFB-40EA-B537-A99E19D6820C}" dt="2025-10-22T07:27:46.995" v="43"/>
        <pc:sldMkLst>
          <pc:docMk/>
          <pc:sldMk cId="0" sldId="462"/>
        </pc:sldMkLst>
        <pc:spChg chg="mod">
          <ac:chgData name="kevinavareza53@gmail.com" userId="3fee22d86f623933" providerId="LiveId" clId="{19AEB696-BDFB-40EA-B537-A99E19D6820C}" dt="2025-10-22T07:27:46.995" v="43"/>
          <ac:spMkLst>
            <pc:docMk/>
            <pc:sldMk cId="0" sldId="462"/>
            <ac:spMk id="1288" creationId="{00000000-0000-0000-0000-000000000000}"/>
          </ac:spMkLst>
        </pc:spChg>
        <pc:spChg chg="mod">
          <ac:chgData name="kevinavareza53@gmail.com" userId="3fee22d86f623933" providerId="LiveId" clId="{19AEB696-BDFB-40EA-B537-A99E19D6820C}" dt="2025-10-22T07:27:46.995" v="43"/>
          <ac:spMkLst>
            <pc:docMk/>
            <pc:sldMk cId="0" sldId="462"/>
            <ac:spMk id="1289" creationId="{00000000-0000-0000-0000-000000000000}"/>
          </ac:spMkLst>
        </pc:spChg>
      </pc:sldChg>
      <pc:sldChg chg="modSp">
        <pc:chgData name="kevinavareza53@gmail.com" userId="3fee22d86f623933" providerId="LiveId" clId="{19AEB696-BDFB-40EA-B537-A99E19D6820C}" dt="2025-10-22T07:27:46.995" v="43"/>
        <pc:sldMkLst>
          <pc:docMk/>
          <pc:sldMk cId="0" sldId="463"/>
        </pc:sldMkLst>
        <pc:spChg chg="mod">
          <ac:chgData name="kevinavareza53@gmail.com" userId="3fee22d86f623933" providerId="LiveId" clId="{19AEB696-BDFB-40EA-B537-A99E19D6820C}" dt="2025-10-22T07:27:46.995" v="43"/>
          <ac:spMkLst>
            <pc:docMk/>
            <pc:sldMk cId="0" sldId="463"/>
            <ac:spMk id="1294" creationId="{00000000-0000-0000-0000-000000000000}"/>
          </ac:spMkLst>
        </pc:spChg>
      </pc:sldChg>
      <pc:sldChg chg="modSp">
        <pc:chgData name="kevinavareza53@gmail.com" userId="3fee22d86f623933" providerId="LiveId" clId="{19AEB696-BDFB-40EA-B537-A99E19D6820C}" dt="2025-10-22T07:27:46.995" v="43"/>
        <pc:sldMkLst>
          <pc:docMk/>
          <pc:sldMk cId="0" sldId="464"/>
        </pc:sldMkLst>
        <pc:spChg chg="mod">
          <ac:chgData name="kevinavareza53@gmail.com" userId="3fee22d86f623933" providerId="LiveId" clId="{19AEB696-BDFB-40EA-B537-A99E19D6820C}" dt="2025-10-22T07:27:46.995" v="43"/>
          <ac:spMkLst>
            <pc:docMk/>
            <pc:sldMk cId="0" sldId="464"/>
            <ac:spMk id="1300" creationId="{00000000-0000-0000-0000-000000000000}"/>
          </ac:spMkLst>
        </pc:spChg>
        <pc:spChg chg="mod">
          <ac:chgData name="kevinavareza53@gmail.com" userId="3fee22d86f623933" providerId="LiveId" clId="{19AEB696-BDFB-40EA-B537-A99E19D6820C}" dt="2025-10-22T07:27:46.995" v="43"/>
          <ac:spMkLst>
            <pc:docMk/>
            <pc:sldMk cId="0" sldId="464"/>
            <ac:spMk id="1301" creationId="{00000000-0000-0000-0000-000000000000}"/>
          </ac:spMkLst>
        </pc:spChg>
      </pc:sldChg>
      <pc:sldChg chg="modSp">
        <pc:chgData name="kevinavareza53@gmail.com" userId="3fee22d86f623933" providerId="LiveId" clId="{19AEB696-BDFB-40EA-B537-A99E19D6820C}" dt="2025-10-22T07:27:46.995" v="43"/>
        <pc:sldMkLst>
          <pc:docMk/>
          <pc:sldMk cId="0" sldId="465"/>
        </pc:sldMkLst>
        <pc:spChg chg="mod">
          <ac:chgData name="kevinavareza53@gmail.com" userId="3fee22d86f623933" providerId="LiveId" clId="{19AEB696-BDFB-40EA-B537-A99E19D6820C}" dt="2025-10-22T07:27:46.995" v="43"/>
          <ac:spMkLst>
            <pc:docMk/>
            <pc:sldMk cId="0" sldId="465"/>
            <ac:spMk id="1306" creationId="{00000000-0000-0000-0000-000000000000}"/>
          </ac:spMkLst>
        </pc:spChg>
      </pc:sldChg>
      <pc:sldChg chg="modSp">
        <pc:chgData name="kevinavareza53@gmail.com" userId="3fee22d86f623933" providerId="LiveId" clId="{19AEB696-BDFB-40EA-B537-A99E19D6820C}" dt="2025-10-22T07:27:46.995" v="43"/>
        <pc:sldMkLst>
          <pc:docMk/>
          <pc:sldMk cId="0" sldId="466"/>
        </pc:sldMkLst>
        <pc:spChg chg="mod">
          <ac:chgData name="kevinavareza53@gmail.com" userId="3fee22d86f623933" providerId="LiveId" clId="{19AEB696-BDFB-40EA-B537-A99E19D6820C}" dt="2025-10-22T07:27:46.995" v="43"/>
          <ac:spMkLst>
            <pc:docMk/>
            <pc:sldMk cId="0" sldId="466"/>
            <ac:spMk id="1312" creationId="{00000000-0000-0000-0000-000000000000}"/>
          </ac:spMkLst>
        </pc:spChg>
        <pc:spChg chg="mod">
          <ac:chgData name="kevinavareza53@gmail.com" userId="3fee22d86f623933" providerId="LiveId" clId="{19AEB696-BDFB-40EA-B537-A99E19D6820C}" dt="2025-10-22T07:27:46.995" v="43"/>
          <ac:spMkLst>
            <pc:docMk/>
            <pc:sldMk cId="0" sldId="466"/>
            <ac:spMk id="1313" creationId="{00000000-0000-0000-0000-000000000000}"/>
          </ac:spMkLst>
        </pc:spChg>
      </pc:sldChg>
      <pc:sldChg chg="modSp">
        <pc:chgData name="kevinavareza53@gmail.com" userId="3fee22d86f623933" providerId="LiveId" clId="{19AEB696-BDFB-40EA-B537-A99E19D6820C}" dt="2025-10-22T07:27:46.995" v="43"/>
        <pc:sldMkLst>
          <pc:docMk/>
          <pc:sldMk cId="0" sldId="467"/>
        </pc:sldMkLst>
        <pc:spChg chg="mod">
          <ac:chgData name="kevinavareza53@gmail.com" userId="3fee22d86f623933" providerId="LiveId" clId="{19AEB696-BDFB-40EA-B537-A99E19D6820C}" dt="2025-10-22T07:27:46.995" v="43"/>
          <ac:spMkLst>
            <pc:docMk/>
            <pc:sldMk cId="0" sldId="467"/>
            <ac:spMk id="1318" creationId="{00000000-0000-0000-0000-000000000000}"/>
          </ac:spMkLst>
        </pc:spChg>
      </pc:sldChg>
      <pc:sldChg chg="modSp">
        <pc:chgData name="kevinavareza53@gmail.com" userId="3fee22d86f623933" providerId="LiveId" clId="{19AEB696-BDFB-40EA-B537-A99E19D6820C}" dt="2025-10-22T07:27:46.995" v="43"/>
        <pc:sldMkLst>
          <pc:docMk/>
          <pc:sldMk cId="0" sldId="468"/>
        </pc:sldMkLst>
        <pc:spChg chg="mod">
          <ac:chgData name="kevinavareza53@gmail.com" userId="3fee22d86f623933" providerId="LiveId" clId="{19AEB696-BDFB-40EA-B537-A99E19D6820C}" dt="2025-10-22T07:27:46.995" v="43"/>
          <ac:spMkLst>
            <pc:docMk/>
            <pc:sldMk cId="0" sldId="468"/>
            <ac:spMk id="1324" creationId="{00000000-0000-0000-0000-000000000000}"/>
          </ac:spMkLst>
        </pc:spChg>
      </pc:sldChg>
      <pc:sldChg chg="modSp">
        <pc:chgData name="kevinavareza53@gmail.com" userId="3fee22d86f623933" providerId="LiveId" clId="{19AEB696-BDFB-40EA-B537-A99E19D6820C}" dt="2025-10-22T07:27:46.995" v="43"/>
        <pc:sldMkLst>
          <pc:docMk/>
          <pc:sldMk cId="0" sldId="469"/>
        </pc:sldMkLst>
        <pc:spChg chg="mod">
          <ac:chgData name="kevinavareza53@gmail.com" userId="3fee22d86f623933" providerId="LiveId" clId="{19AEB696-BDFB-40EA-B537-A99E19D6820C}" dt="2025-10-22T07:27:46.995" v="43"/>
          <ac:spMkLst>
            <pc:docMk/>
            <pc:sldMk cId="0" sldId="469"/>
            <ac:spMk id="1329" creationId="{00000000-0000-0000-0000-000000000000}"/>
          </ac:spMkLst>
        </pc:spChg>
        <pc:spChg chg="mod">
          <ac:chgData name="kevinavareza53@gmail.com" userId="3fee22d86f623933" providerId="LiveId" clId="{19AEB696-BDFB-40EA-B537-A99E19D6820C}" dt="2025-10-22T07:27:46.995" v="43"/>
          <ac:spMkLst>
            <pc:docMk/>
            <pc:sldMk cId="0" sldId="469"/>
            <ac:spMk id="1330" creationId="{00000000-0000-0000-0000-000000000000}"/>
          </ac:spMkLst>
        </pc:spChg>
      </pc:sldChg>
      <pc:sldChg chg="modSp">
        <pc:chgData name="kevinavareza53@gmail.com" userId="3fee22d86f623933" providerId="LiveId" clId="{19AEB696-BDFB-40EA-B537-A99E19D6820C}" dt="2025-10-22T07:27:46.995" v="43"/>
        <pc:sldMkLst>
          <pc:docMk/>
          <pc:sldMk cId="0" sldId="470"/>
        </pc:sldMkLst>
        <pc:spChg chg="mod">
          <ac:chgData name="kevinavareza53@gmail.com" userId="3fee22d86f623933" providerId="LiveId" clId="{19AEB696-BDFB-40EA-B537-A99E19D6820C}" dt="2025-10-22T07:27:46.995" v="43"/>
          <ac:spMkLst>
            <pc:docMk/>
            <pc:sldMk cId="0" sldId="470"/>
            <ac:spMk id="1335" creationId="{00000000-0000-0000-0000-000000000000}"/>
          </ac:spMkLst>
        </pc:spChg>
      </pc:sldChg>
      <pc:sldChg chg="modSp">
        <pc:chgData name="kevinavareza53@gmail.com" userId="3fee22d86f623933" providerId="LiveId" clId="{19AEB696-BDFB-40EA-B537-A99E19D6820C}" dt="2025-10-22T07:27:46.995" v="43"/>
        <pc:sldMkLst>
          <pc:docMk/>
          <pc:sldMk cId="0" sldId="471"/>
        </pc:sldMkLst>
        <pc:spChg chg="mod">
          <ac:chgData name="kevinavareza53@gmail.com" userId="3fee22d86f623933" providerId="LiveId" clId="{19AEB696-BDFB-40EA-B537-A99E19D6820C}" dt="2025-10-22T07:27:46.995" v="43"/>
          <ac:spMkLst>
            <pc:docMk/>
            <pc:sldMk cId="0" sldId="471"/>
            <ac:spMk id="1341" creationId="{00000000-0000-0000-0000-000000000000}"/>
          </ac:spMkLst>
        </pc:spChg>
        <pc:spChg chg="mod">
          <ac:chgData name="kevinavareza53@gmail.com" userId="3fee22d86f623933" providerId="LiveId" clId="{19AEB696-BDFB-40EA-B537-A99E19D6820C}" dt="2025-10-22T07:27:46.995" v="43"/>
          <ac:spMkLst>
            <pc:docMk/>
            <pc:sldMk cId="0" sldId="471"/>
            <ac:spMk id="1342" creationId="{00000000-0000-0000-0000-000000000000}"/>
          </ac:spMkLst>
        </pc:spChg>
      </pc:sldChg>
      <pc:sldChg chg="modSp">
        <pc:chgData name="kevinavareza53@gmail.com" userId="3fee22d86f623933" providerId="LiveId" clId="{19AEB696-BDFB-40EA-B537-A99E19D6820C}" dt="2025-10-22T07:27:46.995" v="43"/>
        <pc:sldMkLst>
          <pc:docMk/>
          <pc:sldMk cId="0" sldId="472"/>
        </pc:sldMkLst>
        <pc:spChg chg="mod">
          <ac:chgData name="kevinavareza53@gmail.com" userId="3fee22d86f623933" providerId="LiveId" clId="{19AEB696-BDFB-40EA-B537-A99E19D6820C}" dt="2025-10-22T07:27:46.995" v="43"/>
          <ac:spMkLst>
            <pc:docMk/>
            <pc:sldMk cId="0" sldId="472"/>
            <ac:spMk id="1347" creationId="{00000000-0000-0000-0000-000000000000}"/>
          </ac:spMkLst>
        </pc:spChg>
      </pc:sldChg>
      <pc:sldChg chg="modSp">
        <pc:chgData name="kevinavareza53@gmail.com" userId="3fee22d86f623933" providerId="LiveId" clId="{19AEB696-BDFB-40EA-B537-A99E19D6820C}" dt="2025-10-22T07:27:46.995" v="43"/>
        <pc:sldMkLst>
          <pc:docMk/>
          <pc:sldMk cId="0" sldId="473"/>
        </pc:sldMkLst>
        <pc:spChg chg="mod">
          <ac:chgData name="kevinavareza53@gmail.com" userId="3fee22d86f623933" providerId="LiveId" clId="{19AEB696-BDFB-40EA-B537-A99E19D6820C}" dt="2025-10-22T07:27:46.995" v="43"/>
          <ac:spMkLst>
            <pc:docMk/>
            <pc:sldMk cId="0" sldId="473"/>
            <ac:spMk id="1353" creationId="{00000000-0000-0000-0000-000000000000}"/>
          </ac:spMkLst>
        </pc:spChg>
        <pc:spChg chg="mod">
          <ac:chgData name="kevinavareza53@gmail.com" userId="3fee22d86f623933" providerId="LiveId" clId="{19AEB696-BDFB-40EA-B537-A99E19D6820C}" dt="2025-10-22T07:27:46.995" v="43"/>
          <ac:spMkLst>
            <pc:docMk/>
            <pc:sldMk cId="0" sldId="473"/>
            <ac:spMk id="1354" creationId="{00000000-0000-0000-0000-000000000000}"/>
          </ac:spMkLst>
        </pc:spChg>
      </pc:sldChg>
      <pc:sldChg chg="modSp">
        <pc:chgData name="kevinavareza53@gmail.com" userId="3fee22d86f623933" providerId="LiveId" clId="{19AEB696-BDFB-40EA-B537-A99E19D6820C}" dt="2025-10-22T07:27:46.995" v="43"/>
        <pc:sldMkLst>
          <pc:docMk/>
          <pc:sldMk cId="0" sldId="474"/>
        </pc:sldMkLst>
        <pc:spChg chg="mod">
          <ac:chgData name="kevinavareza53@gmail.com" userId="3fee22d86f623933" providerId="LiveId" clId="{19AEB696-BDFB-40EA-B537-A99E19D6820C}" dt="2025-10-22T07:27:46.995" v="43"/>
          <ac:spMkLst>
            <pc:docMk/>
            <pc:sldMk cId="0" sldId="474"/>
            <ac:spMk id="1359" creationId="{00000000-0000-0000-0000-000000000000}"/>
          </ac:spMkLst>
        </pc:spChg>
      </pc:sldChg>
      <pc:sldChg chg="modSp">
        <pc:chgData name="kevinavareza53@gmail.com" userId="3fee22d86f623933" providerId="LiveId" clId="{19AEB696-BDFB-40EA-B537-A99E19D6820C}" dt="2025-10-22T07:27:46.995" v="43"/>
        <pc:sldMkLst>
          <pc:docMk/>
          <pc:sldMk cId="0" sldId="475"/>
        </pc:sldMkLst>
        <pc:spChg chg="mod">
          <ac:chgData name="kevinavareza53@gmail.com" userId="3fee22d86f623933" providerId="LiveId" clId="{19AEB696-BDFB-40EA-B537-A99E19D6820C}" dt="2025-10-22T07:27:46.995" v="43"/>
          <ac:spMkLst>
            <pc:docMk/>
            <pc:sldMk cId="0" sldId="475"/>
            <ac:spMk id="1365" creationId="{00000000-0000-0000-0000-000000000000}"/>
          </ac:spMkLst>
        </pc:spChg>
      </pc:sldChg>
      <pc:sldChg chg="modSp">
        <pc:chgData name="kevinavareza53@gmail.com" userId="3fee22d86f623933" providerId="LiveId" clId="{19AEB696-BDFB-40EA-B537-A99E19D6820C}" dt="2025-10-22T07:27:46.995" v="43"/>
        <pc:sldMkLst>
          <pc:docMk/>
          <pc:sldMk cId="0" sldId="476"/>
        </pc:sldMkLst>
        <pc:spChg chg="mod">
          <ac:chgData name="kevinavareza53@gmail.com" userId="3fee22d86f623933" providerId="LiveId" clId="{19AEB696-BDFB-40EA-B537-A99E19D6820C}" dt="2025-10-22T07:27:46.995" v="43"/>
          <ac:spMkLst>
            <pc:docMk/>
            <pc:sldMk cId="0" sldId="476"/>
            <ac:spMk id="1371" creationId="{00000000-0000-0000-0000-000000000000}"/>
          </ac:spMkLst>
        </pc:spChg>
      </pc:sldChg>
      <pc:sldChg chg="modSp">
        <pc:chgData name="kevinavareza53@gmail.com" userId="3fee22d86f623933" providerId="LiveId" clId="{19AEB696-BDFB-40EA-B537-A99E19D6820C}" dt="2025-10-22T07:27:46.995" v="43"/>
        <pc:sldMkLst>
          <pc:docMk/>
          <pc:sldMk cId="0" sldId="477"/>
        </pc:sldMkLst>
        <pc:spChg chg="mod">
          <ac:chgData name="kevinavareza53@gmail.com" userId="3fee22d86f623933" providerId="LiveId" clId="{19AEB696-BDFB-40EA-B537-A99E19D6820C}" dt="2025-10-22T07:27:46.995" v="43"/>
          <ac:spMkLst>
            <pc:docMk/>
            <pc:sldMk cId="0" sldId="477"/>
            <ac:spMk id="1377" creationId="{00000000-0000-0000-0000-000000000000}"/>
          </ac:spMkLst>
        </pc:spChg>
        <pc:spChg chg="mod">
          <ac:chgData name="kevinavareza53@gmail.com" userId="3fee22d86f623933" providerId="LiveId" clId="{19AEB696-BDFB-40EA-B537-A99E19D6820C}" dt="2025-10-22T07:27:46.995" v="43"/>
          <ac:spMkLst>
            <pc:docMk/>
            <pc:sldMk cId="0" sldId="477"/>
            <ac:spMk id="1378" creationId="{00000000-0000-0000-0000-000000000000}"/>
          </ac:spMkLst>
        </pc:spChg>
      </pc:sldChg>
      <pc:sldChg chg="modSp">
        <pc:chgData name="kevinavareza53@gmail.com" userId="3fee22d86f623933" providerId="LiveId" clId="{19AEB696-BDFB-40EA-B537-A99E19D6820C}" dt="2025-10-22T07:27:46.995" v="43"/>
        <pc:sldMkLst>
          <pc:docMk/>
          <pc:sldMk cId="0" sldId="478"/>
        </pc:sldMkLst>
        <pc:spChg chg="mod">
          <ac:chgData name="kevinavareza53@gmail.com" userId="3fee22d86f623933" providerId="LiveId" clId="{19AEB696-BDFB-40EA-B537-A99E19D6820C}" dt="2025-10-22T07:27:46.995" v="43"/>
          <ac:spMkLst>
            <pc:docMk/>
            <pc:sldMk cId="0" sldId="478"/>
            <ac:spMk id="1383" creationId="{00000000-0000-0000-0000-000000000000}"/>
          </ac:spMkLst>
        </pc:spChg>
      </pc:sldChg>
      <pc:sldChg chg="modSp">
        <pc:chgData name="kevinavareza53@gmail.com" userId="3fee22d86f623933" providerId="LiveId" clId="{19AEB696-BDFB-40EA-B537-A99E19D6820C}" dt="2025-10-22T07:27:46.995" v="43"/>
        <pc:sldMkLst>
          <pc:docMk/>
          <pc:sldMk cId="0" sldId="479"/>
        </pc:sldMkLst>
        <pc:spChg chg="mod">
          <ac:chgData name="kevinavareza53@gmail.com" userId="3fee22d86f623933" providerId="LiveId" clId="{19AEB696-BDFB-40EA-B537-A99E19D6820C}" dt="2025-10-22T07:27:46.995" v="43"/>
          <ac:spMkLst>
            <pc:docMk/>
            <pc:sldMk cId="0" sldId="479"/>
            <ac:spMk id="1389" creationId="{00000000-0000-0000-0000-000000000000}"/>
          </ac:spMkLst>
        </pc:spChg>
        <pc:spChg chg="mod">
          <ac:chgData name="kevinavareza53@gmail.com" userId="3fee22d86f623933" providerId="LiveId" clId="{19AEB696-BDFB-40EA-B537-A99E19D6820C}" dt="2025-10-22T07:27:46.995" v="43"/>
          <ac:spMkLst>
            <pc:docMk/>
            <pc:sldMk cId="0" sldId="479"/>
            <ac:spMk id="1390" creationId="{00000000-0000-0000-0000-000000000000}"/>
          </ac:spMkLst>
        </pc:spChg>
      </pc:sldChg>
      <pc:sldChg chg="modSp">
        <pc:chgData name="kevinavareza53@gmail.com" userId="3fee22d86f623933" providerId="LiveId" clId="{19AEB696-BDFB-40EA-B537-A99E19D6820C}" dt="2025-10-22T07:27:46.995" v="43"/>
        <pc:sldMkLst>
          <pc:docMk/>
          <pc:sldMk cId="0" sldId="480"/>
        </pc:sldMkLst>
        <pc:spChg chg="mod">
          <ac:chgData name="kevinavareza53@gmail.com" userId="3fee22d86f623933" providerId="LiveId" clId="{19AEB696-BDFB-40EA-B537-A99E19D6820C}" dt="2025-10-22T07:27:46.995" v="43"/>
          <ac:spMkLst>
            <pc:docMk/>
            <pc:sldMk cId="0" sldId="480"/>
            <ac:spMk id="1395" creationId="{00000000-0000-0000-0000-000000000000}"/>
          </ac:spMkLst>
        </pc:spChg>
      </pc:sldChg>
      <pc:sldChg chg="modSp">
        <pc:chgData name="kevinavareza53@gmail.com" userId="3fee22d86f623933" providerId="LiveId" clId="{19AEB696-BDFB-40EA-B537-A99E19D6820C}" dt="2025-10-22T07:27:46.995" v="43"/>
        <pc:sldMkLst>
          <pc:docMk/>
          <pc:sldMk cId="0" sldId="481"/>
        </pc:sldMkLst>
        <pc:spChg chg="mod">
          <ac:chgData name="kevinavareza53@gmail.com" userId="3fee22d86f623933" providerId="LiveId" clId="{19AEB696-BDFB-40EA-B537-A99E19D6820C}" dt="2025-10-22T07:27:46.995" v="43"/>
          <ac:spMkLst>
            <pc:docMk/>
            <pc:sldMk cId="0" sldId="481"/>
            <ac:spMk id="1401" creationId="{00000000-0000-0000-0000-000000000000}"/>
          </ac:spMkLst>
        </pc:spChg>
      </pc:sldChg>
      <pc:sldChg chg="modSp">
        <pc:chgData name="kevinavareza53@gmail.com" userId="3fee22d86f623933" providerId="LiveId" clId="{19AEB696-BDFB-40EA-B537-A99E19D6820C}" dt="2025-10-22T07:27:46.995" v="43"/>
        <pc:sldMkLst>
          <pc:docMk/>
          <pc:sldMk cId="0" sldId="482"/>
        </pc:sldMkLst>
        <pc:spChg chg="mod">
          <ac:chgData name="kevinavareza53@gmail.com" userId="3fee22d86f623933" providerId="LiveId" clId="{19AEB696-BDFB-40EA-B537-A99E19D6820C}" dt="2025-10-22T07:27:46.995" v="43"/>
          <ac:spMkLst>
            <pc:docMk/>
            <pc:sldMk cId="0" sldId="482"/>
            <ac:spMk id="1406" creationId="{00000000-0000-0000-0000-000000000000}"/>
          </ac:spMkLst>
        </pc:spChg>
        <pc:spChg chg="mod">
          <ac:chgData name="kevinavareza53@gmail.com" userId="3fee22d86f623933" providerId="LiveId" clId="{19AEB696-BDFB-40EA-B537-A99E19D6820C}" dt="2025-10-22T07:27:46.995" v="43"/>
          <ac:spMkLst>
            <pc:docMk/>
            <pc:sldMk cId="0" sldId="482"/>
            <ac:spMk id="1407" creationId="{00000000-0000-0000-0000-000000000000}"/>
          </ac:spMkLst>
        </pc:spChg>
      </pc:sldChg>
      <pc:sldChg chg="modSp">
        <pc:chgData name="kevinavareza53@gmail.com" userId="3fee22d86f623933" providerId="LiveId" clId="{19AEB696-BDFB-40EA-B537-A99E19D6820C}" dt="2025-10-22T07:27:46.995" v="43"/>
        <pc:sldMkLst>
          <pc:docMk/>
          <pc:sldMk cId="0" sldId="483"/>
        </pc:sldMkLst>
        <pc:spChg chg="mod">
          <ac:chgData name="kevinavareza53@gmail.com" userId="3fee22d86f623933" providerId="LiveId" clId="{19AEB696-BDFB-40EA-B537-A99E19D6820C}" dt="2025-10-22T07:27:46.995" v="43"/>
          <ac:spMkLst>
            <pc:docMk/>
            <pc:sldMk cId="0" sldId="483"/>
            <ac:spMk id="1412" creationId="{00000000-0000-0000-0000-000000000000}"/>
          </ac:spMkLst>
        </pc:spChg>
      </pc:sldChg>
      <pc:sldChg chg="modSp">
        <pc:chgData name="kevinavareza53@gmail.com" userId="3fee22d86f623933" providerId="LiveId" clId="{19AEB696-BDFB-40EA-B537-A99E19D6820C}" dt="2025-10-22T07:27:46.995" v="43"/>
        <pc:sldMkLst>
          <pc:docMk/>
          <pc:sldMk cId="0" sldId="484"/>
        </pc:sldMkLst>
        <pc:spChg chg="mod">
          <ac:chgData name="kevinavareza53@gmail.com" userId="3fee22d86f623933" providerId="LiveId" clId="{19AEB696-BDFB-40EA-B537-A99E19D6820C}" dt="2025-10-22T07:27:46.995" v="43"/>
          <ac:spMkLst>
            <pc:docMk/>
            <pc:sldMk cId="0" sldId="484"/>
            <ac:spMk id="1419" creationId="{00000000-0000-0000-0000-000000000000}"/>
          </ac:spMkLst>
        </pc:spChg>
      </pc:sldChg>
      <pc:sldChg chg="modSp">
        <pc:chgData name="kevinavareza53@gmail.com" userId="3fee22d86f623933" providerId="LiveId" clId="{19AEB696-BDFB-40EA-B537-A99E19D6820C}" dt="2025-10-22T07:27:46.995" v="43"/>
        <pc:sldMkLst>
          <pc:docMk/>
          <pc:sldMk cId="0" sldId="485"/>
        </pc:sldMkLst>
        <pc:spChg chg="mod">
          <ac:chgData name="kevinavareza53@gmail.com" userId="3fee22d86f623933" providerId="LiveId" clId="{19AEB696-BDFB-40EA-B537-A99E19D6820C}" dt="2025-10-22T07:27:46.995" v="43"/>
          <ac:spMkLst>
            <pc:docMk/>
            <pc:sldMk cId="0" sldId="485"/>
            <ac:spMk id="1425" creationId="{00000000-0000-0000-0000-000000000000}"/>
          </ac:spMkLst>
        </pc:spChg>
      </pc:sldChg>
      <pc:sldChg chg="modSp">
        <pc:chgData name="kevinavareza53@gmail.com" userId="3fee22d86f623933" providerId="LiveId" clId="{19AEB696-BDFB-40EA-B537-A99E19D6820C}" dt="2025-10-22T07:27:46.995" v="43"/>
        <pc:sldMkLst>
          <pc:docMk/>
          <pc:sldMk cId="0" sldId="486"/>
        </pc:sldMkLst>
        <pc:spChg chg="mod">
          <ac:chgData name="kevinavareza53@gmail.com" userId="3fee22d86f623933" providerId="LiveId" clId="{19AEB696-BDFB-40EA-B537-A99E19D6820C}" dt="2025-10-22T07:27:46.995" v="43"/>
          <ac:spMkLst>
            <pc:docMk/>
            <pc:sldMk cId="0" sldId="486"/>
            <ac:spMk id="1431" creationId="{00000000-0000-0000-0000-000000000000}"/>
          </ac:spMkLst>
        </pc:spChg>
      </pc:sldChg>
      <pc:sldChg chg="modSp">
        <pc:chgData name="kevinavareza53@gmail.com" userId="3fee22d86f623933" providerId="LiveId" clId="{19AEB696-BDFB-40EA-B537-A99E19D6820C}" dt="2025-10-22T07:27:46.995" v="43"/>
        <pc:sldMkLst>
          <pc:docMk/>
          <pc:sldMk cId="0" sldId="487"/>
        </pc:sldMkLst>
        <pc:spChg chg="mod">
          <ac:chgData name="kevinavareza53@gmail.com" userId="3fee22d86f623933" providerId="LiveId" clId="{19AEB696-BDFB-40EA-B537-A99E19D6820C}" dt="2025-10-22T07:27:46.995" v="43"/>
          <ac:spMkLst>
            <pc:docMk/>
            <pc:sldMk cId="0" sldId="487"/>
            <ac:spMk id="1437" creationId="{00000000-0000-0000-0000-000000000000}"/>
          </ac:spMkLst>
        </pc:spChg>
      </pc:sldChg>
      <pc:sldChg chg="modSp">
        <pc:chgData name="kevinavareza53@gmail.com" userId="3fee22d86f623933" providerId="LiveId" clId="{19AEB696-BDFB-40EA-B537-A99E19D6820C}" dt="2025-10-22T07:27:46.995" v="43"/>
        <pc:sldMkLst>
          <pc:docMk/>
          <pc:sldMk cId="0" sldId="488"/>
        </pc:sldMkLst>
        <pc:spChg chg="mod">
          <ac:chgData name="kevinavareza53@gmail.com" userId="3fee22d86f623933" providerId="LiveId" clId="{19AEB696-BDFB-40EA-B537-A99E19D6820C}" dt="2025-10-22T07:27:46.995" v="43"/>
          <ac:spMkLst>
            <pc:docMk/>
            <pc:sldMk cId="0" sldId="488"/>
            <ac:spMk id="1442" creationId="{00000000-0000-0000-0000-000000000000}"/>
          </ac:spMkLst>
        </pc:spChg>
        <pc:spChg chg="mod">
          <ac:chgData name="kevinavareza53@gmail.com" userId="3fee22d86f623933" providerId="LiveId" clId="{19AEB696-BDFB-40EA-B537-A99E19D6820C}" dt="2025-10-22T07:27:46.995" v="43"/>
          <ac:spMkLst>
            <pc:docMk/>
            <pc:sldMk cId="0" sldId="488"/>
            <ac:spMk id="1443" creationId="{00000000-0000-0000-0000-000000000000}"/>
          </ac:spMkLst>
        </pc:spChg>
      </pc:sldChg>
      <pc:sldChg chg="modSp">
        <pc:chgData name="kevinavareza53@gmail.com" userId="3fee22d86f623933" providerId="LiveId" clId="{19AEB696-BDFB-40EA-B537-A99E19D6820C}" dt="2025-10-22T07:27:46.995" v="43"/>
        <pc:sldMkLst>
          <pc:docMk/>
          <pc:sldMk cId="0" sldId="489"/>
        </pc:sldMkLst>
        <pc:spChg chg="mod">
          <ac:chgData name="kevinavareza53@gmail.com" userId="3fee22d86f623933" providerId="LiveId" clId="{19AEB696-BDFB-40EA-B537-A99E19D6820C}" dt="2025-10-22T07:27:46.995" v="43"/>
          <ac:spMkLst>
            <pc:docMk/>
            <pc:sldMk cId="0" sldId="489"/>
            <ac:spMk id="1448" creationId="{00000000-0000-0000-0000-000000000000}"/>
          </ac:spMkLst>
        </pc:spChg>
        <pc:spChg chg="mod">
          <ac:chgData name="kevinavareza53@gmail.com" userId="3fee22d86f623933" providerId="LiveId" clId="{19AEB696-BDFB-40EA-B537-A99E19D6820C}" dt="2025-10-22T07:27:46.995" v="43"/>
          <ac:spMkLst>
            <pc:docMk/>
            <pc:sldMk cId="0" sldId="489"/>
            <ac:spMk id="1449" creationId="{00000000-0000-0000-0000-000000000000}"/>
          </ac:spMkLst>
        </pc:spChg>
      </pc:sldChg>
      <pc:sldChg chg="modSp">
        <pc:chgData name="kevinavareza53@gmail.com" userId="3fee22d86f623933" providerId="LiveId" clId="{19AEB696-BDFB-40EA-B537-A99E19D6820C}" dt="2025-10-22T07:27:46.995" v="43"/>
        <pc:sldMkLst>
          <pc:docMk/>
          <pc:sldMk cId="0" sldId="490"/>
        </pc:sldMkLst>
        <pc:spChg chg="mod">
          <ac:chgData name="kevinavareza53@gmail.com" userId="3fee22d86f623933" providerId="LiveId" clId="{19AEB696-BDFB-40EA-B537-A99E19D6820C}" dt="2025-10-22T07:27:46.995" v="43"/>
          <ac:spMkLst>
            <pc:docMk/>
            <pc:sldMk cId="0" sldId="490"/>
            <ac:spMk id="1454" creationId="{00000000-0000-0000-0000-000000000000}"/>
          </ac:spMkLst>
        </pc:spChg>
      </pc:sldChg>
      <pc:sldChg chg="modSp">
        <pc:chgData name="kevinavareza53@gmail.com" userId="3fee22d86f623933" providerId="LiveId" clId="{19AEB696-BDFB-40EA-B537-A99E19D6820C}" dt="2025-10-22T07:27:46.995" v="43"/>
        <pc:sldMkLst>
          <pc:docMk/>
          <pc:sldMk cId="0" sldId="491"/>
        </pc:sldMkLst>
        <pc:spChg chg="mod">
          <ac:chgData name="kevinavareza53@gmail.com" userId="3fee22d86f623933" providerId="LiveId" clId="{19AEB696-BDFB-40EA-B537-A99E19D6820C}" dt="2025-10-22T07:27:46.995" v="43"/>
          <ac:spMkLst>
            <pc:docMk/>
            <pc:sldMk cId="0" sldId="491"/>
            <ac:spMk id="1460" creationId="{00000000-0000-0000-0000-000000000000}"/>
          </ac:spMkLst>
        </pc:spChg>
      </pc:sldChg>
      <pc:sldMasterChg chg="modSldLayout">
        <pc:chgData name="kevinavareza53@gmail.com" userId="3fee22d86f623933" providerId="LiveId" clId="{19AEB696-BDFB-40EA-B537-A99E19D6820C}" dt="2025-10-22T07:27:46.995" v="43"/>
        <pc:sldMasterMkLst>
          <pc:docMk/>
          <pc:sldMasterMk cId="448757735" sldId="2147483660"/>
        </pc:sldMasterMkLst>
        <pc:sldLayoutChg chg="addSp delSp">
          <pc:chgData name="kevinavareza53@gmail.com" userId="3fee22d86f623933" providerId="LiveId" clId="{19AEB696-BDFB-40EA-B537-A99E19D6820C}" dt="2025-10-22T07:27:46.995" v="43"/>
          <pc:sldLayoutMkLst>
            <pc:docMk/>
            <pc:sldMasterMk cId="448757735" sldId="2147483660"/>
            <pc:sldLayoutMk cId="3949732943" sldId="2147483678"/>
          </pc:sldLayoutMkLst>
          <pc:grpChg chg="add del">
            <ac:chgData name="kevinavareza53@gmail.com" userId="3fee22d86f623933" providerId="LiveId" clId="{19AEB696-BDFB-40EA-B537-A99E19D6820C}" dt="2025-10-22T07:27:46.995" v="43"/>
            <ac:grpSpMkLst>
              <pc:docMk/>
              <pc:sldMasterMk cId="448757735" sldId="2147483660"/>
              <pc:sldLayoutMk cId="3949732943" sldId="2147483678"/>
              <ac:grpSpMk id="18" creationId="{00000000-0000-0000-0000-000000000000}"/>
            </ac:grpSpMkLst>
          </pc:grpChg>
        </pc:sldLayoutChg>
        <pc:sldLayoutChg chg="addSp delSp">
          <pc:chgData name="kevinavareza53@gmail.com" userId="3fee22d86f623933" providerId="LiveId" clId="{19AEB696-BDFB-40EA-B537-A99E19D6820C}" dt="2025-10-22T07:27:46.995" v="43"/>
          <pc:sldLayoutMkLst>
            <pc:docMk/>
            <pc:sldMasterMk cId="448757735" sldId="2147483660"/>
            <pc:sldLayoutMk cId="2563975087" sldId="2147483679"/>
          </pc:sldLayoutMkLst>
          <pc:spChg chg="add del">
            <ac:chgData name="kevinavareza53@gmail.com" userId="3fee22d86f623933" providerId="LiveId" clId="{19AEB696-BDFB-40EA-B537-A99E19D6820C}" dt="2025-10-22T07:27:46.995" v="43"/>
            <ac:spMkLst>
              <pc:docMk/>
              <pc:sldMasterMk cId="448757735" sldId="2147483660"/>
              <pc:sldLayoutMk cId="2563975087" sldId="2147483679"/>
              <ac:spMk id="24" creationId="{00000000-0000-0000-0000-000000000000}"/>
            </ac:spMkLst>
          </pc:spChg>
          <pc:grpChg chg="add del">
            <ac:chgData name="kevinavareza53@gmail.com" userId="3fee22d86f623933" providerId="LiveId" clId="{19AEB696-BDFB-40EA-B537-A99E19D6820C}" dt="2025-10-22T07:27:46.995" v="43"/>
            <ac:grpSpMkLst>
              <pc:docMk/>
              <pc:sldMasterMk cId="448757735" sldId="2147483660"/>
              <pc:sldLayoutMk cId="2563975087" sldId="2147483679"/>
              <ac:grpSpMk id="25" creationId="{00000000-0000-0000-0000-000000000000}"/>
            </ac:grpSpMkLst>
          </pc:grpChg>
        </pc:sldLayoutChg>
      </pc:sldMasterChg>
      <pc:sldMasterChg chg="modSldLayout">
        <pc:chgData name="kevinavareza53@gmail.com" userId="3fee22d86f623933" providerId="LiveId" clId="{19AEB696-BDFB-40EA-B537-A99E19D6820C}" dt="2025-10-22T07:27:03.403" v="40"/>
        <pc:sldMasterMkLst>
          <pc:docMk/>
          <pc:sldMasterMk cId="2212986362" sldId="2147483660"/>
        </pc:sldMasterMkLst>
        <pc:sldLayoutChg chg="addSp delSp">
          <pc:chgData name="kevinavareza53@gmail.com" userId="3fee22d86f623933" providerId="LiveId" clId="{19AEB696-BDFB-40EA-B537-A99E19D6820C}" dt="2025-10-22T07:27:03.403" v="40"/>
          <pc:sldLayoutMkLst>
            <pc:docMk/>
            <pc:sldMasterMk cId="2212986362" sldId="2147483660"/>
            <pc:sldLayoutMk cId="1850823594" sldId="2147483678"/>
          </pc:sldLayoutMkLst>
          <pc:grpChg chg="add del">
            <ac:chgData name="kevinavareza53@gmail.com" userId="3fee22d86f623933" providerId="LiveId" clId="{19AEB696-BDFB-40EA-B537-A99E19D6820C}" dt="2025-10-22T07:27:03.403" v="40"/>
            <ac:grpSpMkLst>
              <pc:docMk/>
              <pc:sldMasterMk cId="2212986362" sldId="2147483660"/>
              <pc:sldLayoutMk cId="1850823594" sldId="2147483678"/>
              <ac:grpSpMk id="18" creationId="{00000000-0000-0000-0000-000000000000}"/>
            </ac:grpSpMkLst>
          </pc:grpChg>
        </pc:sldLayoutChg>
        <pc:sldLayoutChg chg="addSp delSp">
          <pc:chgData name="kevinavareza53@gmail.com" userId="3fee22d86f623933" providerId="LiveId" clId="{19AEB696-BDFB-40EA-B537-A99E19D6820C}" dt="2025-10-22T07:27:03.403" v="40"/>
          <pc:sldLayoutMkLst>
            <pc:docMk/>
            <pc:sldMasterMk cId="2212986362" sldId="2147483660"/>
            <pc:sldLayoutMk cId="852217785" sldId="2147483679"/>
          </pc:sldLayoutMkLst>
          <pc:spChg chg="add del">
            <ac:chgData name="kevinavareza53@gmail.com" userId="3fee22d86f623933" providerId="LiveId" clId="{19AEB696-BDFB-40EA-B537-A99E19D6820C}" dt="2025-10-22T07:27:03.403" v="40"/>
            <ac:spMkLst>
              <pc:docMk/>
              <pc:sldMasterMk cId="2212986362" sldId="2147483660"/>
              <pc:sldLayoutMk cId="852217785" sldId="2147483679"/>
              <ac:spMk id="24" creationId="{00000000-0000-0000-0000-000000000000}"/>
            </ac:spMkLst>
          </pc:spChg>
          <pc:grpChg chg="add del">
            <ac:chgData name="kevinavareza53@gmail.com" userId="3fee22d86f623933" providerId="LiveId" clId="{19AEB696-BDFB-40EA-B537-A99E19D6820C}" dt="2025-10-22T07:27:03.403" v="40"/>
            <ac:grpSpMkLst>
              <pc:docMk/>
              <pc:sldMasterMk cId="2212986362" sldId="2147483660"/>
              <pc:sldLayoutMk cId="852217785" sldId="2147483679"/>
              <ac:grpSpMk id="25" creationId="{00000000-0000-0000-0000-000000000000}"/>
            </ac:grpSpMkLst>
          </pc:gr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20aa56cc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20aa56cc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2fb43f7e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2fb43f7e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a2fb43f7e2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a2fb43f7e2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20aa56cc7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20aa56cc7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2fb43f7e2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2fb43f7e2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2fb43f7e2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2fb43f7e2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a2fb43f7e2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a2fb43f7e2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2fb43f7e2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2fb43f7e2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2b7f8907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2b7f8907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a2fb43f7e2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a2fb43f7e2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a2fb43f7e2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2fb43f7e2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20aa56cc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20aa56cc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2fb43f7e2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2fb43f7e2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2fb43f7e2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2fb43f7e2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2fb43f7e2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a2fb43f7e2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20aa56cc7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20aa56cc7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a2fb43f7e2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a2fb43f7e2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a2fb43f7e2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a2fb43f7e2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a2fb43f7e2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a2fb43f7e2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20aa56cc7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20aa56cc7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b7f8907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b7f8907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a2b7f8907c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a2b7f8907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20aa56c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20aa56c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2b7f8907c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2b7f8907c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2b7f8907c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a2b7f8907c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2b7f8907c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2b7f8907c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a2b7f8907c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a2b7f8907c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2b7f8907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a2b7f8907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a2b7f8907c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a2b7f8907c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a2b7f8907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a2b7f8907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a2b7f8907c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a2b7f8907c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2b7f8907c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a2b7f8907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a2b7f8907c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a2b7f8907c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0aa56cc7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20aa56cc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a2b7f8907c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a2b7f8907c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a2b7f8907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a2b7f8907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2b7f8907c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2b7f8907c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2b7f8907c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2b7f8907c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a2b7f8907c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a2b7f8907c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a2b7f8907c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a2b7f8907c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2b7f8907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2b7f8907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a2b7f8907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a2b7f8907c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2fb43f7e2_0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2fb43f7e2_0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a2fb43f7e2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a2fb43f7e2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0aa56cc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20aa56cc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a2fb43f7e2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a2fb43f7e2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a2fb43f7e2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a2fb43f7e2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a2fb43f7e2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a2fb43f7e2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2fb43f7e2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2fb43f7e2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a2fb43f7e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a2fb43f7e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a2fb43f7e2_0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a2fb43f7e2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2fb43f7e2_0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fb43f7e2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2b7f8907c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2b7f8907c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a2b7f8907c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a2b7f8907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a2fb43f7e2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a2fb43f7e2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20aa56cc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20aa56cc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a2fb43f7e2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a2fb43f7e2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2fb43f7e2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2fb43f7e2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a2fb43f7e2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a2fb43f7e2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a2fb43f7e2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a2fb43f7e2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2b7f8907c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a2b7f8907c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a2b7f8907c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a2b7f8907c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2fb43f7e2_0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2fb43f7e2_0_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a2b7f8907c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a2b7f8907c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ace084c3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ace084c3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ace084c32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ace084c32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20aa56cc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20aa56cc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ace084c32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ace084c32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ce084c32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ace084c32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ce084c327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ce084c32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ace084c32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ace084c32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a2fb43f7e2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a2fb43f7e2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a2b7f8907c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a2b7f8907c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ace084c32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ace084c32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ce084c32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ce084c32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ace084c32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ace084c32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2fb43f7e2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2fb43f7e2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20aa56cc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20aa56cc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2b7f8907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2b7f8907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ce084c327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ce084c32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2b7f8907c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2b7f8907c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a2b7f8907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a2b7f8907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ace084c327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ace084c32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ace084c32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ace084c32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ace084c32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ace084c32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ce084c32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ce084c32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ce084c327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ce084c32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ce084c32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ce084c32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20aa56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20aa56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ce084c327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ce084c327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2b7f8907c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2b7f8907c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2b7f8907c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2b7f8907c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ce084c32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ce084c32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ce084c32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ce084c32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ce084c32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ce084c32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ace084c327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ace084c327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ace084c327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ce084c327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ce084c327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ce084c327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2fb43f7e2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2fb43f7e2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2b7f8907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2b7f8907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2b7f8907c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2b7f8907c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ace084c327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ace084c327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ce084c32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ce084c32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ace084c327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ace084c327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ce084c327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ace084c327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ace084c32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ace084c32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ce084c327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ce084c327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ce084c327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ce084c327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ace084c327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ace084c327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ace084c327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ace084c327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20aa56cc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20aa56cc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2b7f890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2b7f890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ace084c327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ace084c327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ace084c327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ace084c327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ace084c327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ce084c327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ace084c32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ace084c32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ce084c327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ce084c327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ce084c327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ce084c327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ce084c327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ce084c327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ace084c327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ace084c327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ace084c327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ace084c327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a2fb43f7e2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a2fb43f7e2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2b7f8907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2b7f890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2fb43f7e2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2fb43f7e2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2fb43f7e2_0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2fb43f7e2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a2fb43f7e2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a2fb43f7e2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a2fb43f7e2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a2fb43f7e2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2fb43f7e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2fb43f7e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2fb43f7e2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2fb43f7e2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a2fb43f7e2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a2fb43f7e2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2fb43f7e2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2fb43f7e2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2fb43f7e2_0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2fb43f7e2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a2fb43f7e2_0_1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a2fb43f7e2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2b7f8907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2b7f8907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ce084c327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ce084c327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ce084c327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ce084c327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a2b7f8907c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a2b7f8907c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a2b7f8907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a2b7f8907c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ace084c32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ace084c32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ace084c327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ace084c32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ace084c327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ace084c327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ace084c327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ace084c32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ace084c327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ace084c327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ace084c327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ace084c327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2b7f8907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2b7f8907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ce084c327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ce084c327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ce084c327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ce084c327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ce084c327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ce084c327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2b7f8907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2b7f8907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20aa56cc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20aa56cc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20aa56cc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20aa56cc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20aa56cc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20aa56cc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20aa56cc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20aa56cc7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20aa56cc7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20aa56cc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20aa56cc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20aa56cc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2fb43f7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2fb43f7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fb43f7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2fb43f7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20aa56cc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20aa56cc7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2b7f8907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2b7f8907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2b7f8907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2b7f8907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b7f8907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2b7f8907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2b7f8907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2b7f8907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2b7f890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2b7f890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2b7f8907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2b7f8907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2b7f8907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2b7f8907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20aa56cc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20aa56cc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2b7f8907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2b7f8907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20aa56cc7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20aa56cc7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2fb43f7e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2fb43f7e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2fb43f7e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2fb43f7e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2fb43f7e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2fb43f7e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20aa56cc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20aa56cc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b7f8907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2b7f8907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2b7f890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2b7f890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20aa56cc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20aa56cc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2fb43f7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2fb43f7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20aa56cc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20aa56cc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2fb43f7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2fb43f7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2fb43f7e2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2fb43f7e2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2b7f8907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2b7f8907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2b7f8907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2b7f890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2b7f8907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2b7f8907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2b7f8907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2b7f8907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2b7f8907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2b7f8907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2b7f8907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2b7f8907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2b7f8907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2b7f8907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2b7f8907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2b7f8907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20aa56cc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20aa56cc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2b7f8907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2b7f8907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2b7f8907c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2b7f8907c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2b7f8907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2b7f8907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a2b7f890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a2b7f890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2b7f8907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2b7f8907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b7f8907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b7f8907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2b7f8907c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2b7f8907c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2b7f8907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a2b7f8907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2b7f8907c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2b7f8907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20aa56cc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20aa56cc7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20aa56cc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20aa56cc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2fb43f7e2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2fb43f7e2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2fb43f7e2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2fb43f7e2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2fb43f7e2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2fb43f7e2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2fb43f7e2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2fb43f7e2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20aa56cc7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20aa56cc7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2fb43f7e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2fb43f7e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2fb43f7e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a2fb43f7e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2fb43f7e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2fb43f7e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20aa56cc7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a20aa56cc7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2fb43f7e2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a2fb43f7e2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20aa56cc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20aa56cc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2fb43f7e2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2fb43f7e2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20aa56cc7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20aa56cc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2fb43f7e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2fb43f7e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2fb43f7e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2fb43f7e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2fb43f7e2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2fb43f7e2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2b7f8907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2b7f8907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20aa56cc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20aa56cc7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2fb43f7e2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2fb43f7e2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2fb43f7e2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2fb43f7e2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2fb43f7e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a2fb43f7e2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20aa56cc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20aa56cc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2fb43f7e2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2fb43f7e2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20aa56cc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20aa56cc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2fb43f7e2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2fb43f7e2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2fb43f7e2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2fb43f7e2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20aa56cc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20aa56cc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2fb43f7e2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a2fb43f7e2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a2fb43f7e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a2fb43f7e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a2fb43f7e2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a2fb43f7e2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a20aa56cc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a20aa56cc7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2fb43f7e2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2fb43f7e2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https://www.php.net/manual/en/dateinterval.construct.php" TargetMode="External"/><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hyperlink" Target="https://www.php.net/manual/en/datetime.format.php"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www.php.net/manual/en/pcre.pattern.php" TargetMode="External"/><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s://www.php.net/manual/en/ref.pcre.php" TargetMode="External"/><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php.net/manual/en/book.reflection.php" TargetMode="External"/><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Belajar</a:t>
            </a:r>
            <a:r>
              <a:rPr lang="en-US"/>
              <a:t> 5 jam-PHP-Dasar </a:t>
            </a:r>
            <a:r>
              <a:rPr lang="en-US" dirty="0"/>
              <a:t>2</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Kevin </a:t>
            </a:r>
            <a:r>
              <a:rPr lang="en-US" dirty="0" err="1"/>
              <a:t>avareza</a:t>
            </a:r>
            <a:r>
              <a:rPr lang="en-US" dirty="0"/>
              <a:t> </a:t>
            </a:r>
            <a:r>
              <a:rPr lang="en-US" dirty="0" err="1"/>
              <a:t>ramadhan</a:t>
            </a:r>
            <a:endParaRPr lang="en-US" dirty="0"/>
          </a:p>
          <a:p>
            <a:pPr marL="0" lvl="0" indent="0" algn="l" rtl="0">
              <a:spcBef>
                <a:spcPts val="0"/>
              </a:spcBef>
              <a:spcAft>
                <a:spcPts val="0"/>
              </a:spcAft>
              <a:buNone/>
            </a:pPr>
            <a:r>
              <a:rPr lang="id"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Encapsulation</a:t>
            </a:r>
            <a:endParaRPr/>
          </a:p>
        </p:txBody>
      </p:sp>
      <p:sp>
        <p:nvSpPr>
          <p:cNvPr id="703" name="Google Shape;703;p1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Encapsulation artinya memastikan data sensitif sebuah object tersembunyi dari akses luar</a:t>
            </a:r>
            <a:endParaRPr/>
          </a:p>
          <a:p>
            <a:pPr marL="457200" lvl="0" indent="-311150" algn="l" rtl="0">
              <a:spcBef>
                <a:spcPts val="0"/>
              </a:spcBef>
              <a:spcAft>
                <a:spcPts val="0"/>
              </a:spcAft>
              <a:buSzPts val="1300"/>
              <a:buChar char="●"/>
            </a:pPr>
            <a:r>
              <a:rPr lang="id"/>
              <a:t>Hal ini bertujuan agar kita bisa menjaga agar data sebuah object tetap baik dan valid</a:t>
            </a:r>
            <a:endParaRPr/>
          </a:p>
          <a:p>
            <a:pPr marL="457200" lvl="0" indent="-311150" algn="l" rtl="0">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marL="457200" lvl="0" indent="-311150" algn="l" rtl="0">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
        <p:nvSpPr>
          <p:cNvPr id="709" name="Google Shape;709;p1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proses encapsulation sudah dibuat standarisasinya, dimana kita bisa menggunakan Getter dan Setter method.</a:t>
            </a:r>
            <a:endParaRPr/>
          </a:p>
          <a:p>
            <a:pPr marL="457200" lvl="0" indent="-311150" algn="l" rtl="0">
              <a:spcBef>
                <a:spcPts val="0"/>
              </a:spcBef>
              <a:spcAft>
                <a:spcPts val="0"/>
              </a:spcAft>
              <a:buSzPts val="1300"/>
              <a:buChar char="●"/>
            </a:pPr>
            <a:r>
              <a:rPr lang="id"/>
              <a:t>Getter adalah function yang dibuat untuk mengambil data field</a:t>
            </a:r>
            <a:endParaRPr/>
          </a:p>
          <a:p>
            <a:pPr marL="457200" lvl="0" indent="-311150" algn="l" rtl="0">
              <a:spcBef>
                <a:spcPts val="0"/>
              </a:spcBef>
              <a:spcAft>
                <a:spcPts val="0"/>
              </a:spcAft>
              <a:buSzPts val="1300"/>
              <a:buChar char="●"/>
            </a:pPr>
            <a:r>
              <a:rPr lang="id"/>
              <a:t>Setter ada function untuk mengubah data field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Getter Method</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Setter Method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boolean</a:t>
                      </a:r>
                      <a:endParaRPr/>
                    </a:p>
                  </a:txBody>
                  <a:tcPr marL="91425" marR="91425" marT="91425" marB="91425"/>
                </a:tc>
                <a:tc>
                  <a:txBody>
                    <a:bodyPr/>
                    <a:lstStyle/>
                    <a:p>
                      <a:pPr marL="0" lvl="0" indent="0" algn="l" rtl="0">
                        <a:spcBef>
                          <a:spcPts val="0"/>
                        </a:spcBef>
                        <a:spcAft>
                          <a:spcPts val="0"/>
                        </a:spcAft>
                        <a:buNone/>
                      </a:pPr>
                      <a:r>
                        <a:rPr lang="id"/>
                        <a:t>isXxx(): bool</a:t>
                      </a:r>
                      <a:endParaRPr/>
                    </a:p>
                  </a:txBody>
                  <a:tcPr marL="91425" marR="91425" marT="91425" marB="91425"/>
                </a:tc>
                <a:tc>
                  <a:txBody>
                    <a:bodyPr/>
                    <a:lstStyle/>
                    <a:p>
                      <a:pPr marL="0" lvl="0" indent="0" algn="l" rtl="0">
                        <a:spcBef>
                          <a:spcPts val="0"/>
                        </a:spcBef>
                        <a:spcAft>
                          <a:spcPts val="0"/>
                        </a:spcAft>
                        <a:buNone/>
                      </a:pPr>
                      <a:r>
                        <a:rPr lang="id"/>
                        <a:t>setXxx(bool value)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lainnya</a:t>
                      </a:r>
                      <a:endParaRPr/>
                    </a:p>
                  </a:txBody>
                  <a:tcPr marL="91425" marR="91425" marT="91425" marB="91425"/>
                </a:tc>
                <a:tc>
                  <a:txBody>
                    <a:bodyPr/>
                    <a:lstStyle/>
                    <a:p>
                      <a:pPr marL="0" lvl="0" indent="0" algn="l" rtl="0">
                        <a:spcBef>
                          <a:spcPts val="0"/>
                        </a:spcBef>
                        <a:spcAft>
                          <a:spcPts val="0"/>
                        </a:spcAft>
                        <a:buNone/>
                      </a:pPr>
                      <a:r>
                        <a:rPr lang="id"/>
                        <a:t>getXxx(): tipeData</a:t>
                      </a:r>
                      <a:endParaRPr/>
                    </a:p>
                  </a:txBody>
                  <a:tcPr marL="91425" marR="91425" marT="91425" marB="91425"/>
                </a:tc>
                <a:tc>
                  <a:txBody>
                    <a:bodyPr/>
                    <a:lstStyle/>
                    <a:p>
                      <a:pPr marL="0" lvl="0" indent="0" algn="l" rtl="0">
                        <a:spcBef>
                          <a:spcPts val="0"/>
                        </a:spcBef>
                        <a:spcAft>
                          <a:spcPts val="0"/>
                        </a:spcAft>
                        <a:buNone/>
                      </a:pPr>
                      <a:r>
                        <a:rPr lang="id"/>
                        <a:t>setXxx(tipeData value)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
        <p:nvSpPr>
          <p:cNvPr id="745" name="Google Shape;745;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abstract class bisa kita gunakan sebagai kontrak untuk class child nya.</a:t>
            </a:r>
            <a:endParaRPr/>
          </a:p>
          <a:p>
            <a:pPr marL="457200" lvl="0" indent="-311150" algn="l" rtl="0">
              <a:spcBef>
                <a:spcPts val="0"/>
              </a:spcBef>
              <a:spcAft>
                <a:spcPts val="0"/>
              </a:spcAft>
              <a:buSzPts val="1300"/>
              <a:buChar char="●"/>
            </a:pPr>
            <a:r>
              <a:rPr lang="id"/>
              <a:t>Namun sebenarnya yang lebih tepat untuk kontrak adalah Interface</a:t>
            </a:r>
            <a:endParaRPr/>
          </a:p>
          <a:p>
            <a:pPr marL="457200" lvl="0" indent="-311150" algn="l" rtl="0">
              <a:spcBef>
                <a:spcPts val="0"/>
              </a:spcBef>
              <a:spcAft>
                <a:spcPts val="0"/>
              </a:spcAft>
              <a:buSzPts val="1300"/>
              <a:buChar char="●"/>
            </a:pPr>
            <a:r>
              <a:rPr lang="id"/>
              <a:t>Jangan salah sangka bahwa Interface disini bukanlah User Interface</a:t>
            </a:r>
            <a:endParaRPr/>
          </a:p>
          <a:p>
            <a:pPr marL="457200" lvl="0" indent="-311150" algn="l" rtl="0">
              <a:spcBef>
                <a:spcPts val="0"/>
              </a:spcBef>
              <a:spcAft>
                <a:spcPts val="0"/>
              </a:spcAft>
              <a:buSzPts val="1300"/>
              <a:buChar char="●"/>
            </a:pPr>
            <a:r>
              <a:rPr lang="id"/>
              <a:t>Interface mirip seperti abstract class, yang membedakan adalah di Interface, semua method otomatis abstract, tidak memiliki block</a:t>
            </a:r>
            <a:endParaRPr/>
          </a:p>
          <a:p>
            <a:pPr marL="457200" lvl="0" indent="-311150" algn="l" rtl="0">
              <a:spcBef>
                <a:spcPts val="0"/>
              </a:spcBef>
              <a:spcAft>
                <a:spcPts val="0"/>
              </a:spcAft>
              <a:buSzPts val="1300"/>
              <a:buChar char="●"/>
            </a:pPr>
            <a:r>
              <a:rPr lang="id"/>
              <a:t>Di interface kita tidak boleh memiliki properties, kita hanya boleh memiliki constant </a:t>
            </a:r>
            <a:endParaRPr/>
          </a:p>
          <a:p>
            <a:pPr marL="457200" lvl="0" indent="-311150" algn="l" rtl="0">
              <a:spcBef>
                <a:spcPts val="0"/>
              </a:spcBef>
              <a:spcAft>
                <a:spcPts val="0"/>
              </a:spcAft>
              <a:buSzPts val="1300"/>
              <a:buChar char="●"/>
            </a:pPr>
            <a:r>
              <a:rPr lang="id"/>
              <a:t>Untuk mewariskan interface, kita tidak menggunakan kata kunci extends, melainkan implements</a:t>
            </a:r>
            <a:endParaRPr/>
          </a:p>
          <a:p>
            <a:pPr marL="457200" lvl="0" indent="-311150" algn="l" rtl="0">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
        <p:nvSpPr>
          <p:cNvPr id="768" name="Google Shape;768;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kalo di PHP, child class hanya bisa punya 1 class parent</a:t>
            </a:r>
            <a:endParaRPr/>
          </a:p>
          <a:p>
            <a:pPr marL="457200" lvl="0" indent="-311150" algn="l" rtl="0">
              <a:spcBef>
                <a:spcPts val="0"/>
              </a:spcBef>
              <a:spcAft>
                <a:spcPts val="0"/>
              </a:spcAft>
              <a:buSzPts val="1300"/>
              <a:buChar char="●"/>
            </a:pPr>
            <a:r>
              <a:rPr lang="id"/>
              <a:t>Namun berbeda dengan interface, sebuah child class bisa implement lebih dari 1 interface</a:t>
            </a:r>
            <a:endParaRPr/>
          </a:p>
          <a:p>
            <a:pPr marL="457200" lvl="0" indent="-311150" algn="l" rtl="0">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
        <p:nvSpPr>
          <p:cNvPr id="791" name="Google Shape;791;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dan interface, di PHP terdapat feature lain bernama trait</a:t>
            </a:r>
            <a:endParaRPr/>
          </a:p>
          <a:p>
            <a:pPr marL="457200" lvl="0" indent="-311150" algn="l" rtl="0">
              <a:spcBef>
                <a:spcPts val="0"/>
              </a:spcBef>
              <a:spcAft>
                <a:spcPts val="0"/>
              </a:spcAft>
              <a:buSzPts val="1300"/>
              <a:buChar char="●"/>
            </a:pPr>
            <a:r>
              <a:rPr lang="id"/>
              <a:t>Trait mirip dengan abstract class, kita bisa membuat konkrit function atau abstract function</a:t>
            </a:r>
            <a:endParaRPr/>
          </a:p>
          <a:p>
            <a:pPr marL="457200" lvl="0" indent="-311150" algn="l" rtl="0">
              <a:spcBef>
                <a:spcPts val="0"/>
              </a:spcBef>
              <a:spcAft>
                <a:spcPts val="0"/>
              </a:spcAft>
              <a:buSzPts val="1300"/>
              <a:buChar char="●"/>
            </a:pPr>
            <a:r>
              <a:rPr lang="id"/>
              <a:t>Yang membedakan adalah, di trait bisa kita tambahkan ke dalam class lebih dari satu</a:t>
            </a:r>
            <a:endParaRPr/>
          </a:p>
          <a:p>
            <a:pPr marL="457200" lvl="0" indent="-311150" algn="l" rtl="0">
              <a:spcBef>
                <a:spcPts val="0"/>
              </a:spcBef>
              <a:spcAft>
                <a:spcPts val="0"/>
              </a:spcAft>
              <a:buSzPts val="1300"/>
              <a:buChar char="●"/>
            </a:pPr>
            <a:r>
              <a:rPr lang="id"/>
              <a:t>Trait mirip seperti ekstension, dimana kita bisa menambahkan konkrit function ke dalam class dengan trait</a:t>
            </a:r>
            <a:endParaRPr/>
          </a:p>
          <a:p>
            <a:pPr marL="457200" lvl="0" indent="-311150" algn="l" rtl="0">
              <a:spcBef>
                <a:spcPts val="0"/>
              </a:spcBef>
              <a:spcAft>
                <a:spcPts val="0"/>
              </a:spcAft>
              <a:buSzPts val="1300"/>
              <a:buChar char="●"/>
            </a:pPr>
            <a:r>
              <a:rPr lang="id"/>
              <a:t>Secara sederhana trait adalah digunakan untuk menyimpan function-function yang bisa digunakan ulang di beberapa class</a:t>
            </a:r>
            <a:endParaRPr/>
          </a:p>
          <a:p>
            <a:pPr marL="457200" lvl="0" indent="-311150" algn="l" rtl="0">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Object</a:t>
            </a:r>
            <a:endParaRPr/>
          </a:p>
        </p:txBody>
      </p:sp>
      <p:sp>
        <p:nvSpPr>
          <p:cNvPr id="175" name="Google Shape;175;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hasil instansiasi dari sebuah class</a:t>
            </a:r>
            <a:endParaRPr/>
          </a:p>
          <a:p>
            <a:pPr marL="457200" lvl="0" indent="-311150" algn="l" rtl="0">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Properties</a:t>
            </a:r>
            <a:endParaRPr/>
          </a:p>
        </p:txBody>
      </p:sp>
      <p:sp>
        <p:nvSpPr>
          <p:cNvPr id="809" name="Google Shape;809;p1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Berbeda dengan interface, di trait, kita bisa menambahkan properties</a:t>
            </a:r>
            <a:endParaRPr/>
          </a:p>
          <a:p>
            <a:pPr marL="457200" lvl="0" indent="-311150" algn="l" rtl="0">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Abstract Function</a:t>
            </a:r>
            <a:endParaRPr/>
          </a:p>
        </p:txBody>
      </p:sp>
      <p:sp>
        <p:nvSpPr>
          <p:cNvPr id="832" name="Google Shape;832;p1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konkrit function, di trait juga kita bisa menambahkan abstract function</a:t>
            </a:r>
            <a:endParaRPr/>
          </a:p>
          <a:p>
            <a:pPr marL="457200" lvl="0" indent="-311150" algn="l" rtl="0">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
        <p:nvSpPr>
          <p:cNvPr id="844" name="Google Shape;844;p1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marL="457200" lvl="0" indent="-311150" algn="l" rtl="0">
              <a:spcBef>
                <a:spcPts val="0"/>
              </a:spcBef>
              <a:spcAft>
                <a:spcPts val="0"/>
              </a:spcAft>
              <a:buSzPts val="1300"/>
              <a:buChar char="●"/>
            </a:pPr>
            <a:r>
              <a:rPr lang="id"/>
              <a:t>Namun jika kita membuat function yang sama di class nya, maka secara otomatis kita akan meng-override function di trait</a:t>
            </a:r>
            <a:endParaRPr/>
          </a:p>
          <a:p>
            <a:pPr marL="457200" lvl="0" indent="-311150" algn="l" rtl="0">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Visibility Override</a:t>
            </a:r>
            <a:endParaRPr/>
          </a:p>
        </p:txBody>
      </p:sp>
      <p:sp>
        <p:nvSpPr>
          <p:cNvPr id="856" name="Google Shape;856;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melakukan override function di class, kita juga bisa melakukan override visibility function yang terdapat di trait</a:t>
            </a:r>
            <a:endParaRPr/>
          </a:p>
          <a:p>
            <a:pPr marL="457200" lvl="0" indent="-311150" algn="l" rtl="0">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
        <p:nvSpPr>
          <p:cNvPr id="873" name="Google Shape;873;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kita menggunakan lebih dari satu trait, lalu terdapat function yang sama di trait tersebut</a:t>
            </a:r>
            <a:endParaRPr/>
          </a:p>
          <a:p>
            <a:pPr marL="457200" lvl="0" indent="-311150" algn="l" rtl="0">
              <a:spcBef>
                <a:spcPts val="0"/>
              </a:spcBef>
              <a:spcAft>
                <a:spcPts val="0"/>
              </a:spcAft>
              <a:buSzPts val="1300"/>
              <a:buChar char="●"/>
            </a:pPr>
            <a:r>
              <a:rPr lang="id"/>
              <a:t>Maka hal tersebut akan menyebabkan konflik</a:t>
            </a:r>
            <a:endParaRPr/>
          </a:p>
          <a:p>
            <a:pPr marL="457200" lvl="0" indent="-311150" algn="l" rtl="0">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
        <p:nvSpPr>
          <p:cNvPr id="897" name="Google Shape;897;p1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class bisa menggunakan trait lebih dari satu</a:t>
            </a:r>
            <a:endParaRPr/>
          </a:p>
          <a:p>
            <a:pPr marL="457200" lvl="0" indent="-311150" algn="l" rtl="0">
              <a:spcBef>
                <a:spcPts val="0"/>
              </a:spcBef>
              <a:spcAft>
                <a:spcPts val="0"/>
              </a:spcAft>
              <a:buSzPts val="1300"/>
              <a:buChar char="●"/>
            </a:pPr>
            <a:r>
              <a:rPr lang="id"/>
              <a:t>Lantas bagaimana dengan trait yang menggunakan trait lain?</a:t>
            </a:r>
            <a:endParaRPr/>
          </a:p>
          <a:p>
            <a:pPr marL="457200" lvl="0" indent="-311150" algn="l" rtl="0">
              <a:spcBef>
                <a:spcPts val="0"/>
              </a:spcBef>
              <a:spcAft>
                <a:spcPts val="0"/>
              </a:spcAft>
              <a:buSzPts val="1300"/>
              <a:buChar char="●"/>
            </a:pPr>
            <a:r>
              <a:rPr lang="id"/>
              <a:t>Trait bisa menggunakan trait lain, mirip seperti interface yang bisa implement interface lain</a:t>
            </a:r>
            <a:endParaRPr/>
          </a:p>
          <a:p>
            <a:pPr marL="457200" lvl="0" indent="-311150" algn="l" rtl="0">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
        <p:nvSpPr>
          <p:cNvPr id="914" name="Google Shape;914;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bisa digunakan di class, dimana jika kita menggunakan kata kunci final sebelum class, maka kita menandakan bahwa class tersebut tidak bisa diwariskan lagi</a:t>
            </a:r>
            <a:endParaRPr/>
          </a:p>
          <a:p>
            <a:pPr marL="457200" lvl="0" indent="-311150" algn="l" rtl="0">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
        <p:nvSpPr>
          <p:cNvPr id="931" name="Google Shape;931;p1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juga bisa digunakan di function</a:t>
            </a:r>
            <a:endParaRPr/>
          </a:p>
          <a:p>
            <a:pPr marL="457200" lvl="0" indent="-311150" algn="l" rtl="0">
              <a:spcBef>
                <a:spcPts val="0"/>
              </a:spcBef>
              <a:spcAft>
                <a:spcPts val="0"/>
              </a:spcAft>
              <a:buSzPts val="1300"/>
              <a:buChar char="●"/>
            </a:pPr>
            <a:r>
              <a:rPr lang="id"/>
              <a:t>Jika sebuah function kita tambahkan kata kunci final, maka artinya function tersebut tidak bisa di override lagi di class child nya</a:t>
            </a:r>
            <a:endParaRPr/>
          </a:p>
          <a:p>
            <a:pPr marL="457200" lvl="0" indent="-311150" algn="l" rtl="0">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
        <p:nvSpPr>
          <p:cNvPr id="948" name="Google Shape;948;p1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atau class tanpa nama.</a:t>
            </a:r>
            <a:endParaRPr/>
          </a:p>
          <a:p>
            <a:pPr marL="457200" lvl="0" indent="-311150" algn="l" rtl="0">
              <a:spcBef>
                <a:spcPts val="0"/>
              </a:spcBef>
              <a:spcAft>
                <a:spcPts val="0"/>
              </a:spcAft>
              <a:buSzPts val="1300"/>
              <a:buChar char="●"/>
            </a:pPr>
            <a:r>
              <a:rPr lang="id"/>
              <a:t>Adalah kemampuan mendeklarasikan class, sekaligus meng-instansiasi object-nya secara langsung</a:t>
            </a:r>
            <a:endParaRPr/>
          </a:p>
          <a:p>
            <a:pPr marL="457200" lvl="0" indent="-311150" algn="l" rtl="0">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di Anonymous Class</a:t>
            </a:r>
            <a:endParaRPr/>
          </a:p>
        </p:txBody>
      </p:sp>
      <p:sp>
        <p:nvSpPr>
          <p:cNvPr id="960" name="Google Shape;960;p1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juga mendukung constructor</a:t>
            </a:r>
            <a:endParaRPr/>
          </a:p>
          <a:p>
            <a:pPr marL="457200" lvl="0" indent="-311150" algn="l" rtl="0">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6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
        <p:nvSpPr>
          <p:cNvPr id="192" name="Google Shape;192;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 Properties / Attributes adalah data yang bisa kita sisipkan di dalam Object</a:t>
            </a:r>
            <a:endParaRPr/>
          </a:p>
          <a:p>
            <a:pPr marL="457200" lvl="0" indent="-311150" algn="l" rtl="0">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marL="457200" lvl="0" indent="-311150" algn="l" rtl="0">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
        <p:nvSpPr>
          <p:cNvPr id="977" name="Google Shape;977;p1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marL="457200" lvl="0" indent="-311150" algn="l" rtl="0">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marL="457200" lvl="0" indent="-311150" algn="l" rtl="0">
              <a:spcBef>
                <a:spcPts val="0"/>
              </a:spcBef>
              <a:spcAft>
                <a:spcPts val="0"/>
              </a:spcAft>
              <a:buSzPts val="1300"/>
              <a:buChar char="●"/>
            </a:pPr>
            <a:r>
              <a:rPr lang="id"/>
              <a:t>Untuk cara mengakses static properties dan function sama seperti mengakses constant, kita bisa menggunakan operator ::</a:t>
            </a:r>
            <a:endParaRPr/>
          </a:p>
          <a:p>
            <a:pPr marL="457200" lvl="0" indent="-311150" algn="l" rtl="0">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
        <p:nvSpPr>
          <p:cNvPr id="1000" name="Google Shape;1000;p1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stdClass adalah class kosong bawaan dari PHP</a:t>
            </a:r>
            <a:endParaRPr/>
          </a:p>
          <a:p>
            <a:pPr marL="457200" lvl="0" indent="-311150" algn="l" rtl="0">
              <a:spcBef>
                <a:spcPts val="0"/>
              </a:spcBef>
              <a:spcAft>
                <a:spcPts val="0"/>
              </a:spcAft>
              <a:buSzPts val="1300"/>
              <a:buChar char="●"/>
            </a:pPr>
            <a:r>
              <a:rPr lang="id"/>
              <a:t>stdClass biasanya digunakan ketika kita melakukan konversi dari tipe lain menjadi tipe object</a:t>
            </a:r>
            <a:endParaRPr/>
          </a:p>
          <a:p>
            <a:pPr marL="457200" lvl="0" indent="-311150" algn="l" rtl="0">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
        <p:nvSpPr>
          <p:cNvPr id="1017" name="Google Shape;1017;p1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marL="457200" lvl="0" indent="-311150" algn="l" rtl="0">
              <a:spcBef>
                <a:spcPts val="0"/>
              </a:spcBef>
              <a:spcAft>
                <a:spcPts val="0"/>
              </a:spcAft>
              <a:buSzPts val="1300"/>
              <a:buChar char="●"/>
            </a:pPr>
            <a:r>
              <a:rPr lang="id"/>
              <a:t>Hal ini mempermudah kita saat ingin mengakses semua properties yang ada di object</a:t>
            </a:r>
            <a:endParaRPr/>
          </a:p>
          <a:p>
            <a:pPr marL="457200" lvl="0" indent="-311150" algn="l" rtl="0">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Iterator</a:t>
            </a:r>
            <a:endParaRPr/>
          </a:p>
        </p:txBody>
      </p:sp>
      <p:sp>
        <p:nvSpPr>
          <p:cNvPr id="1029" name="Google Shape;1029;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melakukan iterasi data di properties secara otomatis menggunakan foreach</a:t>
            </a:r>
            <a:endParaRPr/>
          </a:p>
          <a:p>
            <a:pPr marL="457200" lvl="0" indent="-311150" algn="l" rtl="0">
              <a:spcBef>
                <a:spcPts val="0"/>
              </a:spcBef>
              <a:spcAft>
                <a:spcPts val="0"/>
              </a:spcAft>
              <a:buSzPts val="1300"/>
              <a:buChar char="●"/>
            </a:pPr>
            <a:r>
              <a:rPr lang="id"/>
              <a:t>Jika kita ingin menangani hal ini secara manual, kita bisa menggunakan Iterator</a:t>
            </a:r>
            <a:endParaRPr/>
          </a:p>
          <a:p>
            <a:pPr marL="457200" lvl="0" indent="-311150" algn="l" rtl="0">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marL="457200" lvl="0" indent="-311150" algn="l" rtl="0">
              <a:spcBef>
                <a:spcPts val="0"/>
              </a:spcBef>
              <a:spcAft>
                <a:spcPts val="0"/>
              </a:spcAft>
              <a:buSzPts val="1300"/>
              <a:buChar char="●"/>
            </a:pPr>
            <a:r>
              <a:rPr lang="id"/>
              <a:t>Dan agar class kita bisa di iterasi secara manual, kita bisa menggunakan interface IteratorAggregate, disana kita hanya butuh meng-override function getIterator() yang mengembalikan data Iterator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
        <p:nvSpPr>
          <p:cNvPr id="1046" name="Google Shape;1046;p1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tahu bahwa untuk membuat object yang bisa di iterasi, kita menggunakan Iterator</a:t>
            </a:r>
            <a:endParaRPr/>
          </a:p>
          <a:p>
            <a:pPr marL="457200" lvl="0" indent="-311150" algn="l" rtl="0">
              <a:spcBef>
                <a:spcPts val="0"/>
              </a:spcBef>
              <a:spcAft>
                <a:spcPts val="0"/>
              </a:spcAft>
              <a:buSzPts val="1300"/>
              <a:buChar char="●"/>
            </a:pPr>
            <a:r>
              <a:rPr lang="id"/>
              <a:t>Namun pembuatan Iterator secara manual sangatlah ribet</a:t>
            </a:r>
            <a:endParaRPr/>
          </a:p>
          <a:p>
            <a:pPr marL="457200" lvl="0" indent="-311150" algn="l" rtl="0">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8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
        <p:nvSpPr>
          <p:cNvPr id="1063" name="Google Shape;1063;p1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ada kebutuhan untuk menduplikasi sebuah object</a:t>
            </a:r>
            <a:endParaRPr/>
          </a:p>
          <a:p>
            <a:pPr marL="457200" lvl="0" indent="-311150" algn="l" rtl="0">
              <a:spcBef>
                <a:spcPts val="0"/>
              </a:spcBef>
              <a:spcAft>
                <a:spcPts val="0"/>
              </a:spcAft>
              <a:buSzPts val="1300"/>
              <a:buChar char="●"/>
            </a:pPr>
            <a:r>
              <a:rPr lang="id"/>
              <a:t>Biasanya untuk melakukan hal ini, kita bisa membuat object baru, lalu menyalin semua properties di object awal ke object baru</a:t>
            </a:r>
            <a:endParaRPr/>
          </a:p>
          <a:p>
            <a:pPr marL="457200" lvl="0" indent="-311150" algn="l" rtl="0">
              <a:spcBef>
                <a:spcPts val="0"/>
              </a:spcBef>
              <a:spcAft>
                <a:spcPts val="0"/>
              </a:spcAft>
              <a:buSzPts val="1300"/>
              <a:buChar char="●"/>
            </a:pPr>
            <a:r>
              <a:rPr lang="id"/>
              <a:t>Untungnya PHP mendukung object cloning</a:t>
            </a:r>
            <a:endParaRPr/>
          </a:p>
          <a:p>
            <a:pPr marL="457200" lvl="0" indent="-311150" algn="l" rtl="0">
              <a:spcBef>
                <a:spcPts val="0"/>
              </a:spcBef>
              <a:spcAft>
                <a:spcPts val="0"/>
              </a:spcAft>
              <a:buSzPts val="1300"/>
              <a:buChar char="●"/>
            </a:pPr>
            <a:r>
              <a:rPr lang="id"/>
              <a:t>Kita bisa menggunakan perintah clone untuk membuat duplikasi object</a:t>
            </a:r>
            <a:endParaRPr/>
          </a:p>
          <a:p>
            <a:pPr marL="457200" lvl="0" indent="-311150" algn="l" rtl="0">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__clone() Function</a:t>
            </a:r>
            <a:endParaRPr/>
          </a:p>
        </p:txBody>
      </p:sp>
      <p:sp>
        <p:nvSpPr>
          <p:cNvPr id="1075" name="Google Shape;1075;p1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menyalin semua properties bukanlah yang kita inginkan</a:t>
            </a:r>
            <a:endParaRPr/>
          </a:p>
          <a:p>
            <a:pPr marL="457200" lvl="0" indent="-311150" algn="l" rtl="0">
              <a:spcBef>
                <a:spcPts val="0"/>
              </a:spcBef>
              <a:spcAft>
                <a:spcPts val="0"/>
              </a:spcAft>
              <a:buSzPts val="1300"/>
              <a:buChar char="●"/>
            </a:pPr>
            <a:r>
              <a:rPr lang="id"/>
              <a:t>Misal saja kita hanya ingin menyalin beberapa properties saja, tidak ingin semuanya</a:t>
            </a:r>
            <a:endParaRPr/>
          </a:p>
          <a:p>
            <a:pPr marL="457200" lvl="0" indent="-311150" algn="l" rtl="0">
              <a:spcBef>
                <a:spcPts val="0"/>
              </a:spcBef>
              <a:spcAft>
                <a:spcPts val="0"/>
              </a:spcAft>
              <a:buSzPts val="1300"/>
              <a:buChar char="●"/>
            </a:pPr>
            <a:r>
              <a:rPr lang="id"/>
              <a:t>Jika kita ingin memodifikasi cara PHP melakukan clone, kita bisa membuat function di dalam class nya dengan nama function __clone()</a:t>
            </a:r>
            <a:endParaRPr/>
          </a:p>
          <a:p>
            <a:pPr marL="457200" lvl="0" indent="-311150" algn="l" rtl="0">
              <a:spcBef>
                <a:spcPts val="0"/>
              </a:spcBef>
              <a:spcAft>
                <a:spcPts val="0"/>
              </a:spcAft>
              <a:buSzPts val="1300"/>
              <a:buChar char="●"/>
            </a:pPr>
            <a:r>
              <a:rPr lang="id"/>
              <a:t>Function __clone() akan dipanggil di object hasil duplikasi setelah proses duplikasi selesai</a:t>
            </a:r>
            <a:endParaRPr/>
          </a:p>
          <a:p>
            <a:pPr marL="457200" lvl="0" indent="-311150" algn="l" rtl="0">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Properties</a:t>
            </a:r>
            <a:endParaRPr/>
          </a:p>
        </p:txBody>
      </p:sp>
      <p:sp>
        <p:nvSpPr>
          <p:cNvPr id="204" name="Google Shape;204;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yang ada di object, bisa kita manipulasi. </a:t>
            </a:r>
            <a:endParaRPr/>
          </a:p>
          <a:p>
            <a:pPr marL="457200" lvl="0" indent="-311150" algn="l" rtl="0">
              <a:spcBef>
                <a:spcPts val="0"/>
              </a:spcBef>
              <a:spcAft>
                <a:spcPts val="0"/>
              </a:spcAft>
              <a:buSzPts val="1300"/>
              <a:buChar char="●"/>
            </a:pPr>
            <a:r>
              <a:rPr lang="id"/>
              <a:t>Untuk memanipulasi data field, sama seperti cara pada variable</a:t>
            </a:r>
            <a:endParaRPr/>
          </a:p>
          <a:p>
            <a:pPr marL="457200" lvl="0" indent="-311150" algn="l" rtl="0">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
        <p:nvSpPr>
          <p:cNvPr id="1092" name="Google Shape;1092;p1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tipe data yang lain, untuk membandingkan dua buah object, kita bisa menggunakan operator == (equals) dan === (identity)</a:t>
            </a:r>
            <a:endParaRPr/>
          </a:p>
          <a:p>
            <a:pPr marL="457200" lvl="0" indent="-311150" algn="l" rtl="0">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marL="457200" lvl="0" indent="-311150" algn="l" rtl="0">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
        <p:nvSpPr>
          <p:cNvPr id="1109" name="Google Shape;1109;p1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Magic function adalah function-function yang sudah ditentukan kegunaannya di PHP</a:t>
            </a:r>
            <a:endParaRPr/>
          </a:p>
          <a:p>
            <a:pPr marL="457200" lvl="0" indent="-311150" algn="l" rtl="0">
              <a:spcBef>
                <a:spcPts val="0"/>
              </a:spcBef>
              <a:spcAft>
                <a:spcPts val="0"/>
              </a:spcAft>
              <a:buSzPts val="1300"/>
              <a:buChar char="●"/>
            </a:pPr>
            <a:r>
              <a:rPr lang="id"/>
              <a:t>Kita tidak bisa membuat function tersebut, kecuali memang sudah ditentukan kegunaannya</a:t>
            </a:r>
            <a:endParaRPr/>
          </a:p>
          <a:p>
            <a:pPr marL="457200" lvl="0" indent="-311150" algn="l" rtl="0">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marL="457200" lvl="0" indent="-311150" algn="l" rtl="0">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__toString() Function</a:t>
            </a:r>
            <a:endParaRPr/>
          </a:p>
        </p:txBody>
      </p:sp>
      <p:sp>
        <p:nvSpPr>
          <p:cNvPr id="1115" name="Google Shape;1115;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__toString() function merupakan salah satu magic function yang digunakan sebagai representasi string sebuah object</a:t>
            </a:r>
            <a:endParaRPr/>
          </a:p>
          <a:p>
            <a:pPr marL="457200" lvl="0" indent="-311150" algn="l" rtl="0">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__invoke() Function</a:t>
            </a:r>
            <a:endParaRPr/>
          </a:p>
        </p:txBody>
      </p:sp>
      <p:sp>
        <p:nvSpPr>
          <p:cNvPr id="1127" name="Google Shape;1127;p1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__invoke() merupakan function yang dieksekusi ketika object yang kita buat dianggap sebagai function</a:t>
            </a:r>
            <a:endParaRPr/>
          </a:p>
          <a:p>
            <a:pPr marL="457200" lvl="0" indent="-311150" algn="l" rtl="0">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__debugInfo() Function</a:t>
            </a:r>
            <a:endParaRPr/>
          </a:p>
        </p:txBody>
      </p:sp>
      <p:sp>
        <p:nvSpPr>
          <p:cNvPr id="1139" name="Google Shape;1139;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sering melakukan debug variable menggunakan function var_dump()</a:t>
            </a:r>
            <a:endParaRPr/>
          </a:p>
          <a:p>
            <a:pPr marL="457200" lvl="0" indent="-311150" algn="l" rtl="0">
              <a:spcBef>
                <a:spcPts val="0"/>
              </a:spcBef>
              <a:spcAft>
                <a:spcPts val="0"/>
              </a:spcAft>
              <a:buSzPts val="1300"/>
              <a:buChar char="●"/>
            </a:pPr>
            <a:r>
              <a:rPr lang="id"/>
              <a:t>Function var_dump() sebenarnya memanggil function __debugInfo() </a:t>
            </a:r>
            <a:endParaRPr/>
          </a:p>
          <a:p>
            <a:pPr marL="457200" lvl="0" indent="-311150" algn="l" rtl="0">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Dan masih banyak lagi</a:t>
            </a:r>
            <a:endParaRPr/>
          </a:p>
        </p:txBody>
      </p:sp>
      <p:sp>
        <p:nvSpPr>
          <p:cNvPr id="1151" name="Google Shape;1151;p1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
        <p:nvSpPr>
          <p:cNvPr id="1162" name="Google Shape;1162;p1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Overloading adalah kemampuan secara dinamis membuat properties atau function</a:t>
            </a:r>
            <a:endParaRPr/>
          </a:p>
          <a:p>
            <a:pPr marL="457200" lvl="0" indent="-311150" algn="l" rtl="0">
              <a:spcBef>
                <a:spcPts val="0"/>
              </a:spcBef>
              <a:spcAft>
                <a:spcPts val="0"/>
              </a:spcAft>
              <a:buSzPts val="1300"/>
              <a:buChar char="●"/>
            </a:pPr>
            <a:r>
              <a:rPr lang="id"/>
              <a:t>Ini mirip meta programming di bahasa pemrograman lain seperti Ruby</a:t>
            </a:r>
            <a:endParaRPr/>
          </a:p>
          <a:p>
            <a:pPr marL="457200" lvl="0" indent="-311150" algn="l" rtl="0">
              <a:spcBef>
                <a:spcPts val="0"/>
              </a:spcBef>
              <a:spcAft>
                <a:spcPts val="0"/>
              </a:spcAft>
              <a:buSzPts val="1300"/>
              <a:buChar char="●"/>
            </a:pPr>
            <a:r>
              <a:rPr lang="id"/>
              <a:t>Namun ini berbeda dengan function overloading di bahasa pemrograman lain seperti Java</a:t>
            </a:r>
            <a:endParaRPr/>
          </a:p>
          <a:p>
            <a:pPr marL="457200" lvl="0" indent="-311150" algn="l" rtl="0">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Overloading</a:t>
            </a:r>
            <a:endParaRPr/>
          </a:p>
        </p:txBody>
      </p:sp>
      <p:sp>
        <p:nvSpPr>
          <p:cNvPr id="1168" name="Google Shape;1168;p1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properties, maka secara otomatis properties akan diakses</a:t>
            </a:r>
            <a:endParaRPr/>
          </a:p>
          <a:p>
            <a:pPr marL="457200" lvl="0" indent="-311150" algn="l" rtl="0">
              <a:spcBef>
                <a:spcPts val="0"/>
              </a:spcBef>
              <a:spcAft>
                <a:spcPts val="0"/>
              </a:spcAft>
              <a:buSzPts val="1300"/>
              <a:buChar char="●"/>
            </a:pPr>
            <a:r>
              <a:rPr lang="id"/>
              <a:t>Namun jika ternyata properties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properties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7239000" cy="2834490"/>
        </p:xfrm>
        <a:graphic>
          <a:graphicData uri="http://schemas.openxmlformats.org/drawingml/2006/table">
            <a:tbl>
              <a:tblPr>
                <a:noFill/>
                <a:tableStyleId>{B9673AF5-CA51-48C4-976C-ADCB9C662DA2}</a:tableStyleId>
              </a:tblPr>
              <a:tblGrid>
                <a:gridCol w="2592200">
                  <a:extLst>
                    <a:ext uri="{9D8B030D-6E8A-4147-A177-3AD203B41FA5}">
                      <a16:colId xmlns:a16="http://schemas.microsoft.com/office/drawing/2014/main" val="20000"/>
                    </a:ext>
                  </a:extLst>
                </a:gridCol>
                <a:gridCol w="46468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__set($name, $value) : void</a:t>
                      </a:r>
                      <a:endParaRPr/>
                    </a:p>
                  </a:txBody>
                  <a:tcPr marL="91425" marR="91425" marT="91425" marB="91425"/>
                </a:tc>
                <a:tc>
                  <a:txBody>
                    <a:bodyPr/>
                    <a:lstStyle/>
                    <a:p>
                      <a:pPr marL="0" lvl="0" indent="0" algn="l" rtl="0">
                        <a:spcBef>
                          <a:spcPts val="0"/>
                        </a:spcBef>
                        <a:spcAft>
                          <a:spcPts val="0"/>
                        </a:spcAft>
                        <a:buNone/>
                      </a:pPr>
                      <a:r>
                        <a:rPr lang="id"/>
                        <a:t>Dieksekusi ketika mengubah properties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__get($name) : mixed</a:t>
                      </a:r>
                      <a:endParaRPr/>
                    </a:p>
                  </a:txBody>
                  <a:tcPr marL="91425" marR="91425" marT="91425" marB="91425"/>
                </a:tc>
                <a:tc>
                  <a:txBody>
                    <a:bodyPr/>
                    <a:lstStyle/>
                    <a:p>
                      <a:pPr marL="0" lvl="0" indent="0" algn="l" rtl="0">
                        <a:spcBef>
                          <a:spcPts val="0"/>
                        </a:spcBef>
                        <a:spcAft>
                          <a:spcPts val="0"/>
                        </a:spcAft>
                        <a:buNone/>
                      </a:pPr>
                      <a:r>
                        <a:rPr lang="id"/>
                        <a:t>Dieksekusi ketika mengakses properties yang tidak tersedia</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__isset ($name ) : bool</a:t>
                      </a:r>
                      <a:endParaRPr/>
                    </a:p>
                  </a:txBody>
                  <a:tcPr marL="91425" marR="91425" marT="91425" marB="91425"/>
                </a:tc>
                <a:tc>
                  <a:txBody>
                    <a:bodyPr/>
                    <a:lstStyle/>
                    <a:p>
                      <a:pPr marL="0" lvl="0" indent="0" algn="l" rtl="0">
                        <a:spcBef>
                          <a:spcPts val="0"/>
                        </a:spcBef>
                        <a:spcAft>
                          <a:spcPts val="0"/>
                        </a:spcAft>
                        <a:buNone/>
                      </a:pPr>
                      <a:r>
                        <a:rPr lang="id"/>
                        <a:t>Dieksekusi ketika mengecek isset() atau empty() properties yang tidak tersedia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__unset($name) : void</a:t>
                      </a:r>
                      <a:endParaRPr/>
                    </a:p>
                  </a:txBody>
                  <a:tcPr marL="91425" marR="91425" marT="91425" marB="91425"/>
                </a:tc>
                <a:tc>
                  <a:txBody>
                    <a:bodyPr/>
                    <a:lstStyle/>
                    <a:p>
                      <a:pPr marL="0" lvl="0" indent="0" algn="l" rtl="0">
                        <a:spcBef>
                          <a:spcPts val="0"/>
                        </a:spcBef>
                        <a:spcAft>
                          <a:spcPts val="0"/>
                        </a:spcAft>
                        <a:buNone/>
                      </a:pPr>
                      <a:r>
                        <a:rPr lang="id"/>
                        <a:t>Dieksekusi ketika menggunakan unset() properties yang tidak tersedia</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Overloading</a:t>
            </a:r>
            <a:endParaRPr/>
          </a:p>
        </p:txBody>
      </p:sp>
      <p:sp>
        <p:nvSpPr>
          <p:cNvPr id="1187" name="Google Shape;1187;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function, maka secara otomatis function akan diakses</a:t>
            </a:r>
            <a:endParaRPr/>
          </a:p>
          <a:p>
            <a:pPr marL="457200" lvl="0" indent="-311150" algn="l" rtl="0">
              <a:spcBef>
                <a:spcPts val="0"/>
              </a:spcBef>
              <a:spcAft>
                <a:spcPts val="0"/>
              </a:spcAft>
              <a:buSzPts val="1300"/>
              <a:buChar char="●"/>
            </a:pPr>
            <a:r>
              <a:rPr lang="id"/>
              <a:t>Namun jika ternyata function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function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function overloading</a:t>
            </a:r>
            <a:endParaRPr/>
          </a:p>
          <a:p>
            <a:pPr marL="0" lvl="0" indent="0" algn="l" rtl="0">
              <a:spcBef>
                <a:spcPts val="1600"/>
              </a:spcBef>
              <a:spcAft>
                <a:spcPts val="160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7239000" cy="161535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B7B7B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__call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function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static __callStatic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static function yang tidak tersedia</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2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 dan Contravariance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Type Declaration</a:t>
            </a:r>
            <a:endParaRPr/>
          </a:p>
        </p:txBody>
      </p:sp>
      <p:sp>
        <p:nvSpPr>
          <p:cNvPr id="216" name="Google Shape;216;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di function, di properties pun, kita bisa membuat type declaration</a:t>
            </a:r>
            <a:endParaRPr/>
          </a:p>
          <a:p>
            <a:pPr marL="457200" lvl="0" indent="-311150" algn="l" rtl="0">
              <a:spcBef>
                <a:spcPts val="0"/>
              </a:spcBef>
              <a:spcAft>
                <a:spcPts val="0"/>
              </a:spcAft>
              <a:buSzPts val="1300"/>
              <a:buChar char="●"/>
            </a:pPr>
            <a:r>
              <a:rPr lang="id"/>
              <a:t>Ini membuat PHP otomatis mengecek tipe data yang sesuai dengan type declaration yang telah ditentukan</a:t>
            </a:r>
            <a:endParaRPr/>
          </a:p>
          <a:p>
            <a:pPr marL="457200" lvl="0" indent="-311150" algn="l" rtl="0">
              <a:spcBef>
                <a:spcPts val="0"/>
              </a:spcBef>
              <a:spcAft>
                <a:spcPts val="0"/>
              </a:spcAft>
              <a:buSzPts val="1300"/>
              <a:buChar char="●"/>
            </a:pPr>
            <a:r>
              <a:rPr lang="id"/>
              <a:t>Jika kita mencoba mengubah properties dengan type yang berbeda, maka otomatis akan error</a:t>
            </a:r>
            <a:endParaRPr/>
          </a:p>
          <a:p>
            <a:pPr marL="457200" lvl="0" indent="-311150" algn="l" rtl="0">
              <a:spcBef>
                <a:spcPts val="0"/>
              </a:spcBef>
              <a:spcAft>
                <a:spcPts val="0"/>
              </a:spcAft>
              <a:buSzPts val="1300"/>
              <a:buChar char="●"/>
            </a:pPr>
            <a:r>
              <a:rPr lang="id"/>
              <a:t>Ingat, bahwa PHP memiliki fitur type juggling, yang secara otomatis bisa mengkonversi ke tipe data lain</a:t>
            </a:r>
            <a:endParaRPr/>
          </a:p>
          <a:p>
            <a:pPr marL="457200" lvl="0" indent="-311150" algn="l" rtl="0">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a:t>
            </a:r>
            <a:endParaRPr/>
          </a:p>
        </p:txBody>
      </p:sp>
      <p:sp>
        <p:nvSpPr>
          <p:cNvPr id="1210" name="Google Shape;1210;p2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marL="457200" lvl="0" indent="-311150" algn="l" rtl="0">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Contravariance</a:t>
            </a:r>
            <a:endParaRPr/>
          </a:p>
        </p:txBody>
      </p:sp>
      <p:sp>
        <p:nvSpPr>
          <p:cNvPr id="1229" name="Google Shape;1229;p2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2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
        <p:nvSpPr>
          <p:cNvPr id="1259" name="Google Shape;1259;p2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Biasanya dalam bahasa pemrograman sudah disediakan cara untuk memanipulasi data waktu, termasuk di PHP</a:t>
            </a:r>
            <a:endParaRPr/>
          </a:p>
          <a:p>
            <a:pPr marL="457200" lvl="0" indent="-311150" algn="l" rtl="0">
              <a:spcBef>
                <a:spcPts val="0"/>
              </a:spcBef>
              <a:spcAft>
                <a:spcPts val="0"/>
              </a:spcAft>
              <a:buSzPts val="1300"/>
              <a:buChar char="●"/>
            </a:pPr>
            <a:r>
              <a:rPr lang="id"/>
              <a:t>Di PHP, kita bisa menggunakan class DateTime untuk memanipulasi data waktu</a:t>
            </a:r>
            <a:endParaRPr/>
          </a:p>
          <a:p>
            <a:pPr marL="457200" lvl="0" indent="-311150" algn="l" rtl="0">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7239000" cy="158484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DateTime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setTime($hour, $minute, $second)</a:t>
                      </a:r>
                      <a:endParaRPr/>
                    </a:p>
                  </a:txBody>
                  <a:tcPr marL="91425" marR="91425" marT="91425" marB="91425"/>
                </a:tc>
                <a:tc>
                  <a:txBody>
                    <a:bodyPr/>
                    <a:lstStyle/>
                    <a:p>
                      <a:pPr marL="0" lvl="0" indent="0" algn="l" rtl="0">
                        <a:spcBef>
                          <a:spcPts val="0"/>
                        </a:spcBef>
                        <a:spcAft>
                          <a:spcPts val="0"/>
                        </a:spcAft>
                        <a:buNone/>
                      </a:pPr>
                      <a:r>
                        <a:rPr lang="id"/>
                        <a:t>Mengubah waktu DateTime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setDate($year, $month, $day)</a:t>
                      </a:r>
                      <a:endParaRPr/>
                    </a:p>
                  </a:txBody>
                  <a:tcPr marL="91425" marR="91425" marT="91425" marB="91425"/>
                </a:tc>
                <a:tc>
                  <a:txBody>
                    <a:bodyPr/>
                    <a:lstStyle/>
                    <a:p>
                      <a:pPr marL="0" lvl="0" indent="0" algn="l" rtl="0">
                        <a:spcBef>
                          <a:spcPts val="0"/>
                        </a:spcBef>
                        <a:spcAft>
                          <a:spcPts val="0"/>
                        </a:spcAft>
                        <a:buNone/>
                      </a:pPr>
                      <a:r>
                        <a:rPr lang="id"/>
                        <a:t>Mengubah tanggal DateTime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setTimestamp($unixTimestamp)</a:t>
                      </a:r>
                      <a:endParaRPr/>
                    </a:p>
                  </a:txBody>
                  <a:tcPr marL="91425" marR="91425" marT="91425" marB="91425"/>
                </a:tc>
                <a:tc>
                  <a:txBody>
                    <a:bodyPr/>
                    <a:lstStyle/>
                    <a:p>
                      <a:pPr marL="0" lvl="0" indent="0" algn="l" rtl="0">
                        <a:spcBef>
                          <a:spcPts val="0"/>
                        </a:spcBef>
                        <a:spcAft>
                          <a:spcPts val="0"/>
                        </a:spcAft>
                        <a:buNone/>
                      </a:pPr>
                      <a:r>
                        <a:rPr lang="id"/>
                        <a:t>Mengubah unix timestamp DateTime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OOP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DateInterval</a:t>
            </a:r>
            <a:endParaRPr/>
          </a:p>
        </p:txBody>
      </p:sp>
      <p:sp>
        <p:nvSpPr>
          <p:cNvPr id="1277" name="Google Shape;1277;p2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ingin memanipulasi waktu dan tanggal sebagian saja, misal hanya menambah 1 tahun, atau mengurai beberapa hari</a:t>
            </a:r>
            <a:endParaRPr/>
          </a:p>
          <a:p>
            <a:pPr marL="457200" lvl="0" indent="-311150" algn="l" rtl="0">
              <a:spcBef>
                <a:spcPts val="0"/>
              </a:spcBef>
              <a:spcAft>
                <a:spcPts val="0"/>
              </a:spcAft>
              <a:buSzPts val="1300"/>
              <a:buChar char="●"/>
            </a:pPr>
            <a:r>
              <a:rPr lang="id"/>
              <a:t>Hal ini bisa dilakukan dengan function add milik DateTime</a:t>
            </a:r>
            <a:endParaRPr/>
          </a:p>
          <a:p>
            <a:pPr marL="457200" lvl="0" indent="-311150" algn="l" rtl="0">
              <a:spcBef>
                <a:spcPts val="0"/>
              </a:spcBef>
              <a:spcAft>
                <a:spcPts val="0"/>
              </a:spcAft>
              <a:buSzPts val="1300"/>
              <a:buChar char="●"/>
            </a:pPr>
            <a:r>
              <a:rPr lang="id"/>
              <a:t>Namun function add tersebut menerima parameter berupa DateInterval</a:t>
            </a:r>
            <a:endParaRPr/>
          </a:p>
          <a:p>
            <a:pPr marL="457200" lvl="0" indent="-311150" algn="l" rtl="0">
              <a:spcBef>
                <a:spcPts val="0"/>
              </a:spcBef>
              <a:spcAft>
                <a:spcPts val="0"/>
              </a:spcAft>
              <a:buSzPts val="1300"/>
              <a:buChar char="●"/>
            </a:pPr>
            <a:r>
              <a:rPr lang="id"/>
              <a:t>Saat menggunakan DateInterval duration, kita perlu menentukan berapa banyak kita menambah interval </a:t>
            </a:r>
            <a:endParaRPr/>
          </a:p>
          <a:p>
            <a:pPr marL="457200" lvl="0" indent="-311150" algn="l" rtl="0">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marL="457200" lvl="0" indent="-311150" algn="l" rtl="0">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DateTimeZone</a:t>
            </a:r>
            <a:endParaRPr/>
          </a:p>
        </p:txBody>
      </p:sp>
      <p:sp>
        <p:nvSpPr>
          <p:cNvPr id="1289" name="Google Shape;1289;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marL="457200" lvl="0" indent="-311150" algn="l" rtl="0">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Format DateTime</a:t>
            </a:r>
            <a:endParaRPr/>
          </a:p>
        </p:txBody>
      </p:sp>
      <p:sp>
        <p:nvSpPr>
          <p:cNvPr id="1301" name="Google Shape;1301;p2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membuat representasi string dari DateTime yang sudah kita buat</a:t>
            </a:r>
            <a:endParaRPr/>
          </a:p>
          <a:p>
            <a:pPr marL="457200" lvl="0" indent="-311150" algn="l" rtl="0">
              <a:spcBef>
                <a:spcPts val="0"/>
              </a:spcBef>
              <a:spcAft>
                <a:spcPts val="0"/>
              </a:spcAft>
              <a:buSzPts val="1300"/>
              <a:buChar char="●"/>
            </a:pPr>
            <a:r>
              <a:rPr lang="id"/>
              <a:t>Hal ini bisa kita lakukan menggunakan function format()</a:t>
            </a:r>
            <a:endParaRPr/>
          </a:p>
          <a:p>
            <a:pPr marL="457200" lvl="0" indent="-311150" algn="l" rtl="0">
              <a:spcBef>
                <a:spcPts val="0"/>
              </a:spcBef>
              <a:spcAft>
                <a:spcPts val="0"/>
              </a:spcAft>
              <a:buSzPts val="1300"/>
              <a:buChar char="●"/>
            </a:pPr>
            <a:r>
              <a:rPr lang="id"/>
              <a:t>Function format() menerima argument berupa format string, ini bisa kita gunakan untuk memanipulasi cara kita menampilkan string format waktu</a:t>
            </a:r>
            <a:endParaRPr/>
          </a:p>
          <a:p>
            <a:pPr marL="457200" lvl="0" indent="-311150" algn="l" rtl="0">
              <a:spcBef>
                <a:spcPts val="0"/>
              </a:spcBef>
              <a:spcAft>
                <a:spcPts val="0"/>
              </a:spcAft>
              <a:buSzPts val="1300"/>
              <a:buChar char="●"/>
            </a:pPr>
            <a:r>
              <a:rPr lang="id"/>
              <a:t>Untuk detailnya kita bisa lihat di halaman dokumentasi resminya</a:t>
            </a:r>
            <a:endParaRPr/>
          </a:p>
          <a:p>
            <a:pPr marL="457200" lvl="0" indent="-311150" algn="l" rtl="0">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Parse DateTime</a:t>
            </a:r>
            <a:endParaRPr/>
          </a:p>
        </p:txBody>
      </p:sp>
      <p:sp>
        <p:nvSpPr>
          <p:cNvPr id="1313" name="Google Shape;1313;p2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marL="457200" lvl="0" indent="-311150" algn="l" rtl="0">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2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Properties Value</a:t>
            </a:r>
            <a:endParaRPr/>
          </a:p>
        </p:txBody>
      </p:sp>
      <p:sp>
        <p:nvSpPr>
          <p:cNvPr id="228" name="Google Shape;228;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variable, di properties juga kita bisa langsung mengisi value nya</a:t>
            </a:r>
            <a:endParaRPr/>
          </a:p>
          <a:p>
            <a:pPr marL="457200" lvl="0" indent="-311150" algn="l" rtl="0">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
        <p:nvSpPr>
          <p:cNvPr id="1330" name="Google Shape;1330;p2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kita tidak akan terhindar dengan yang namanya error</a:t>
            </a:r>
            <a:endParaRPr/>
          </a:p>
          <a:p>
            <a:pPr marL="457200" lvl="0" indent="-311150" algn="l" rtl="0">
              <a:spcBef>
                <a:spcPts val="0"/>
              </a:spcBef>
              <a:spcAft>
                <a:spcPts val="0"/>
              </a:spcAft>
              <a:buSzPts val="1300"/>
              <a:buChar char="●"/>
            </a:pPr>
            <a:r>
              <a:rPr lang="id"/>
              <a:t>Di PHP, error direpresentasikan dengan istilah exception, dan semua direpresentasikan dalam bentuk class exception</a:t>
            </a:r>
            <a:endParaRPr/>
          </a:p>
          <a:p>
            <a:pPr marL="457200" lvl="0" indent="-311150" algn="l" rtl="0">
              <a:spcBef>
                <a:spcPts val="0"/>
              </a:spcBef>
              <a:spcAft>
                <a:spcPts val="0"/>
              </a:spcAft>
              <a:buSzPts val="1300"/>
              <a:buChar char="●"/>
            </a:pPr>
            <a:r>
              <a:rPr lang="id"/>
              <a:t>Kita bisa menggunakan class exception sendiri, atau menggunakan yang sudah disediakan oleh PHP</a:t>
            </a:r>
            <a:endParaRPr/>
          </a:p>
          <a:p>
            <a:pPr marL="457200" lvl="0" indent="-311150" algn="l" rtl="0">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Exception</a:t>
            </a:r>
            <a:endParaRPr/>
          </a:p>
        </p:txBody>
      </p:sp>
      <p:sp>
        <p:nvSpPr>
          <p:cNvPr id="1342" name="Google Shape;1342;p2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biasanya terjadi di function</a:t>
            </a:r>
            <a:endParaRPr/>
          </a:p>
          <a:p>
            <a:pPr marL="457200" lvl="0" indent="-311150" algn="l" rtl="0">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Try Catch</a:t>
            </a:r>
            <a:endParaRPr/>
          </a:p>
        </p:txBody>
      </p:sp>
      <p:sp>
        <p:nvSpPr>
          <p:cNvPr id="1354" name="Google Shape;1354;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memanggil sebuah function yang bisa menyebabkan exception, maka kita disarankan menggunakan try-catch expression di PHP</a:t>
            </a:r>
            <a:endParaRPr/>
          </a:p>
          <a:p>
            <a:pPr marL="457200" lvl="0" indent="-311150" algn="l" rtl="0">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marL="457200" lvl="0" indent="-311150" algn="l" rtl="0">
              <a:spcBef>
                <a:spcPts val="0"/>
              </a:spcBef>
              <a:spcAft>
                <a:spcPts val="0"/>
              </a:spcAft>
              <a:buSzPts val="1300"/>
              <a:buChar char="●"/>
            </a:pPr>
            <a:r>
              <a:rPr lang="id"/>
              <a:t>Cara menggunakan try-catch expression di PHP sangat mudah, di block try, kita tinggal panggil method yang bisa menyebabkan exception, dan di block catch, kita bisa melakukan sesuatu jika terjadi exception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Finally Keyword</a:t>
            </a:r>
            <a:endParaRPr/>
          </a:p>
        </p:txBody>
      </p:sp>
      <p:sp>
        <p:nvSpPr>
          <p:cNvPr id="1378" name="Google Shape;1378;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try-catch, kita bisa menambahkan block finally</a:t>
            </a:r>
            <a:endParaRPr/>
          </a:p>
          <a:p>
            <a:pPr marL="457200" lvl="0" indent="-311150" algn="l" rtl="0">
              <a:spcBef>
                <a:spcPts val="0"/>
              </a:spcBef>
              <a:spcAft>
                <a:spcPts val="0"/>
              </a:spcAft>
              <a:buSzPts val="1300"/>
              <a:buChar char="●"/>
            </a:pPr>
            <a:r>
              <a:rPr lang="id"/>
              <a:t>Block finally ini adalah block dimana akan selalu dieksekusi baik terjadi exception ataupun tidak</a:t>
            </a:r>
            <a:endParaRPr/>
          </a:p>
          <a:p>
            <a:pPr marL="457200" lvl="0" indent="-311150" algn="l" rtl="0">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 Exception</a:t>
            </a:r>
            <a:endParaRPr/>
          </a:p>
        </p:txBody>
      </p:sp>
      <p:sp>
        <p:nvSpPr>
          <p:cNvPr id="1390" name="Google Shape;1390;p2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di PHP memiliki sebuah function bernama getTrace()</a:t>
            </a:r>
            <a:endParaRPr/>
          </a:p>
          <a:p>
            <a:pPr marL="457200" lvl="0" indent="-311150" algn="l" rtl="0">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marL="457200" lvl="0" indent="-311150" algn="l" rtl="0">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
        <p:nvSpPr>
          <p:cNvPr id="1407" name="Google Shape;1407;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regular expression yang kompatibel dengan bahasa pemrograman Perl</a:t>
            </a:r>
            <a:endParaRPr/>
          </a:p>
          <a:p>
            <a:pPr marL="457200" lvl="0" indent="-311150" algn="l" rtl="0">
              <a:spcBef>
                <a:spcPts val="0"/>
              </a:spcBef>
              <a:spcAft>
                <a:spcPts val="0"/>
              </a:spcAft>
              <a:buSzPts val="1300"/>
              <a:buChar char="●"/>
            </a:pPr>
            <a:r>
              <a:rPr lang="id"/>
              <a:t>Regular expression merupakan fitur yang digunakan untuk melakukan pencarian di string menggunakan pola tertentu</a:t>
            </a:r>
            <a:endParaRPr/>
          </a:p>
          <a:p>
            <a:pPr marL="457200" lvl="0" indent="-311150" algn="l" rtl="0">
              <a:spcBef>
                <a:spcPts val="0"/>
              </a:spcBef>
              <a:spcAft>
                <a:spcPts val="0"/>
              </a:spcAft>
              <a:buSzPts val="1300"/>
              <a:buChar char="●"/>
            </a:pPr>
            <a:r>
              <a:rPr lang="id"/>
              <a:t>Materi ini sebenarnya materi yang sangat panjang, sehingga disini kita akan bahas sedikit pengenalannya</a:t>
            </a:r>
            <a:endParaRPr/>
          </a:p>
          <a:p>
            <a:pPr marL="457200" lvl="0" indent="-311150" algn="l" rtl="0">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Function Regular Expression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preg_match ($pattern ,$subject)</a:t>
                      </a:r>
                      <a:br>
                        <a:rPr lang="id"/>
                      </a:br>
                      <a:r>
                        <a:rPr lang="id"/>
                        <a:t>preg_match_all ($pattern ,$subject)</a:t>
                      </a:r>
                      <a:endParaRPr/>
                    </a:p>
                  </a:txBody>
                  <a:tcPr marL="91425" marR="91425" marT="91425" marB="91425"/>
                </a:tc>
                <a:tc>
                  <a:txBody>
                    <a:bodyPr/>
                    <a:lstStyle/>
                    <a:p>
                      <a:pPr marL="0" lvl="0" indent="0" algn="l" rtl="0">
                        <a:spcBef>
                          <a:spcPts val="0"/>
                        </a:spcBef>
                        <a:spcAft>
                          <a:spcPts val="0"/>
                        </a:spcAft>
                        <a:buNone/>
                      </a:pPr>
                      <a:r>
                        <a:rPr lang="id"/>
                        <a:t>Digunakan untuk mencari match pattern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preg_replace ( $pattern , $replacement, $subject)</a:t>
                      </a:r>
                      <a:endParaRPr/>
                    </a:p>
                  </a:txBody>
                  <a:tcPr marL="91425" marR="91425" marT="91425" marB="91425"/>
                </a:tc>
                <a:tc>
                  <a:txBody>
                    <a:bodyPr/>
                    <a:lstStyle/>
                    <a:p>
                      <a:pPr marL="0" lvl="0" indent="0" algn="l" rtl="0">
                        <a:spcBef>
                          <a:spcPts val="0"/>
                        </a:spcBef>
                        <a:spcAft>
                          <a:spcPts val="0"/>
                        </a:spcAft>
                        <a:buNone/>
                      </a:pPr>
                      <a:r>
                        <a:rPr lang="id"/>
                        <a:t>Digunakan untuk mereplace semua pattern dengan replacement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preg_split ( $pattern , $subject)</a:t>
                      </a:r>
                      <a:endParaRPr/>
                    </a:p>
                  </a:txBody>
                  <a:tcPr marL="91425" marR="91425" marT="91425" marB="91425"/>
                </a:tc>
                <a:tc>
                  <a:txBody>
                    <a:bodyPr/>
                    <a:lstStyle/>
                    <a:p>
                      <a:pPr marL="0" lvl="0" indent="0" algn="l" rtl="0">
                        <a:spcBef>
                          <a:spcPts val="0"/>
                        </a:spcBef>
                        <a:spcAft>
                          <a:spcPts val="0"/>
                        </a:spcAft>
                        <a:buNone/>
                      </a:pPr>
                      <a:r>
                        <a:rPr lang="id"/>
                        <a:t>Digunakan untuk memotong dengan pattern menjadi array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2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2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
        <p:nvSpPr>
          <p:cNvPr id="1443" name="Google Shape;1443;p2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Reflection adalah membaca struktur kode pada saat aplikasi sedang berjalan</a:t>
            </a:r>
            <a:endParaRPr/>
          </a:p>
          <a:p>
            <a:pPr marL="457200" lvl="0" indent="-311150" algn="l" rtl="0">
              <a:spcBef>
                <a:spcPts val="0"/>
              </a:spcBef>
              <a:spcAft>
                <a:spcPts val="0"/>
              </a:spcAft>
              <a:buSzPts val="1300"/>
              <a:buChar char="●"/>
            </a:pPr>
            <a:r>
              <a:rPr lang="id"/>
              <a:t>Reflection adalah materi yang sangat panjang dan banyak, sehingga disini kita hanya akan membahas perkenalannya saja</a:t>
            </a:r>
            <a:endParaRPr/>
          </a:p>
          <a:p>
            <a:pPr marL="457200" lvl="0" indent="-311150" algn="l" rtl="0">
              <a:spcBef>
                <a:spcPts val="0"/>
              </a:spcBef>
              <a:spcAft>
                <a:spcPts val="0"/>
              </a:spcAft>
              <a:buSzPts val="1300"/>
              <a:buChar char="●"/>
            </a:pPr>
            <a:r>
              <a:rPr lang="id"/>
              <a:t>Reflection adalah fitur yang biasanya digunakan saat kita membuat framework</a:t>
            </a:r>
            <a:endParaRPr/>
          </a:p>
          <a:p>
            <a:pPr marL="457200" lvl="0" indent="-311150" algn="l" rtl="0">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Nullable Properties</a:t>
            </a:r>
            <a:endParaRPr/>
          </a:p>
        </p:txBody>
      </p:sp>
      <p:sp>
        <p:nvSpPr>
          <p:cNvPr id="240" name="Google Shape;240;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marL="457200" lvl="0" indent="-311150" algn="l" rtl="0">
              <a:spcBef>
                <a:spcPts val="0"/>
              </a:spcBef>
              <a:spcAft>
                <a:spcPts val="0"/>
              </a:spcAft>
              <a:buSzPts val="1300"/>
              <a:buChar char="●"/>
            </a:pPr>
            <a:r>
              <a:rPr lang="id"/>
              <a:t>Di PHP 7.4 dikenalkan nullable type, jadi kita bisa mengirim data null ke properties atau function arguments</a:t>
            </a:r>
            <a:endParaRPr/>
          </a:p>
          <a:p>
            <a:pPr marL="457200" lvl="0" indent="-311150" algn="l" rtl="0">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Studi Kasus : Membuat Validation Framework</a:t>
            </a:r>
            <a:endParaRPr/>
          </a:p>
        </p:txBody>
      </p:sp>
      <p:sp>
        <p:nvSpPr>
          <p:cNvPr id="1449" name="Google Shape;1449;p2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kita akan coba melakukan studi kasus menggunakan Reflection</a:t>
            </a:r>
            <a:endParaRPr/>
          </a:p>
          <a:p>
            <a:pPr marL="457200" lvl="0" indent="-311150" algn="l" rtl="0">
              <a:spcBef>
                <a:spcPts val="0"/>
              </a:spcBef>
              <a:spcAft>
                <a:spcPts val="0"/>
              </a:spcAft>
              <a:buSzPts val="1300"/>
              <a:buChar char="●"/>
            </a:pPr>
            <a:r>
              <a:rPr lang="id"/>
              <a:t>Kita akan membuat validation framework menggunakan reflection</a:t>
            </a:r>
            <a:endParaRPr/>
          </a:p>
          <a:p>
            <a:pPr marL="457200" lvl="0" indent="-311150" algn="l" rtl="0">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marL="457200" lvl="0" indent="-311150" algn="l" rtl="0">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257" name="Google Shape;25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menambahkan properties, kita juga bisa menambahkan function ke object</a:t>
            </a:r>
            <a:endParaRPr/>
          </a:p>
          <a:p>
            <a:pPr marL="457200" lvl="0" indent="-311150" algn="l" rtl="0">
              <a:spcBef>
                <a:spcPts val="0"/>
              </a:spcBef>
              <a:spcAft>
                <a:spcPts val="0"/>
              </a:spcAft>
              <a:buSzPts val="1300"/>
              <a:buChar char="●"/>
            </a:pPr>
            <a:r>
              <a:rPr lang="id"/>
              <a:t>Cara dengan mendeklarasikan function tersebut di dalam block class</a:t>
            </a:r>
            <a:endParaRPr/>
          </a:p>
          <a:p>
            <a:pPr marL="457200" lvl="0" indent="-311150" algn="l" rtl="0">
              <a:spcBef>
                <a:spcPts val="0"/>
              </a:spcBef>
              <a:spcAft>
                <a:spcPts val="0"/>
              </a:spcAft>
              <a:buSzPts val="1300"/>
              <a:buChar char="●"/>
            </a:pPr>
            <a:r>
              <a:rPr lang="id"/>
              <a:t>Sama seperti function biasanya, kita juga bisa menambahkan return value dan parameter</a:t>
            </a:r>
            <a:endParaRPr/>
          </a:p>
          <a:p>
            <a:pPr marL="457200" lvl="0" indent="-311150" algn="l" rtl="0">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 Oriented Programming?</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Oriented Programming adalah sudut pandang bahasa pemrograman yang berkonsep “objek”</a:t>
            </a:r>
            <a:endParaRPr/>
          </a:p>
          <a:p>
            <a:pPr marL="457200" lvl="0" indent="-311150" algn="l" rtl="0">
              <a:spcBef>
                <a:spcPts val="0"/>
              </a:spcBef>
              <a:spcAft>
                <a:spcPts val="0"/>
              </a:spcAft>
              <a:buSzPts val="1300"/>
              <a:buChar char="●"/>
            </a:pPr>
            <a:r>
              <a:rPr lang="id"/>
              <a:t>Ada banyak sudut pandang bahasa pemrograman, namun OOP adalah yang sangat populer saat ini.</a:t>
            </a:r>
            <a:endParaRPr/>
          </a:p>
          <a:p>
            <a:pPr marL="457200" lvl="0" indent="-311150" algn="l" rtl="0">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
        <p:nvSpPr>
          <p:cNvPr id="280" name="Google Shape;280;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kode di dalam function di dalam class, kita bisa menggunakan kata kunci this untuk mengakses object saat ini</a:t>
            </a:r>
            <a:endParaRPr/>
          </a:p>
          <a:p>
            <a:pPr marL="457200" lvl="0" indent="-311150" algn="l" rtl="0">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297" name="Google Shape;297;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Properties di class bisa diubah, mirip seperti variable</a:t>
            </a:r>
            <a:endParaRPr/>
          </a:p>
          <a:p>
            <a:pPr marL="457200" lvl="0" indent="-311150" algn="l" rtl="0">
              <a:spcBef>
                <a:spcPts val="0"/>
              </a:spcBef>
              <a:spcAft>
                <a:spcPts val="0"/>
              </a:spcAft>
              <a:buSzPts val="1300"/>
              <a:buChar char="●"/>
            </a:pPr>
            <a:r>
              <a:rPr lang="id"/>
              <a:t>Di class juga kita membuat constant, data yang tidak bisa diubah</a:t>
            </a:r>
            <a:endParaRPr/>
          </a:p>
          <a:p>
            <a:pPr marL="457200" lvl="0" indent="-311150" algn="l" rtl="0">
              <a:spcBef>
                <a:spcPts val="0"/>
              </a:spcBef>
              <a:spcAft>
                <a:spcPts val="0"/>
              </a:spcAft>
              <a:buSzPts val="1300"/>
              <a:buChar char="●"/>
            </a:pPr>
            <a:r>
              <a:rPr lang="id"/>
              <a:t>Di materi PHP Dasar, kita belajar untuk membuat constant itu perlu menggunakan function define()</a:t>
            </a:r>
            <a:endParaRPr/>
          </a:p>
          <a:p>
            <a:pPr marL="457200" lvl="0" indent="-311150" algn="l" rtl="0">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vs Constant</a:t>
            </a:r>
            <a:endParaRPr/>
          </a:p>
        </p:txBody>
      </p:sp>
      <p:sp>
        <p:nvSpPr>
          <p:cNvPr id="326" name="Google Shape;326;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marL="457200" lvl="0" indent="-311150" algn="l" rtl="0">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marL="457200" lvl="0" indent="-311150" algn="l" rtl="0">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
        <p:nvSpPr>
          <p:cNvPr id="332" name="Google Shape;332;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di dalam class (misal di function) kita ingin mengakses constant, kita perlu mengakses menggunakan NamaClass::NAMA_CONSTANT</a:t>
            </a:r>
            <a:endParaRPr/>
          </a:p>
          <a:p>
            <a:pPr marL="457200" lvl="0" indent="-311150" algn="l" rtl="0">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data yang berisi field / properties / attributes dan method / function / behavior</a:t>
            </a:r>
            <a:endParaRPr/>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
        <p:nvSpPr>
          <p:cNvPr id="349" name="Google Shape;349;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maka kita seperti memanggil sebuah function, karena kita menggunakan kurung ()</a:t>
            </a:r>
            <a:endParaRPr/>
          </a:p>
          <a:p>
            <a:pPr marL="457200" lvl="0" indent="-311150" algn="l" rtl="0">
              <a:spcBef>
                <a:spcPts val="0"/>
              </a:spcBef>
              <a:spcAft>
                <a:spcPts val="0"/>
              </a:spcAft>
              <a:buSzPts val="1300"/>
              <a:buChar char="●"/>
            </a:pPr>
            <a:r>
              <a:rPr lang="id"/>
              <a:t>Di dalam class PHP, kita bisa membuat constructor, constructor adalah function  yang akan dipanggil saat pertama kali Object dibuat.</a:t>
            </a:r>
            <a:endParaRPr/>
          </a:p>
          <a:p>
            <a:pPr marL="457200" lvl="0" indent="-311150" algn="l" rtl="0">
              <a:spcBef>
                <a:spcPts val="0"/>
              </a:spcBef>
              <a:spcAft>
                <a:spcPts val="0"/>
              </a:spcAft>
              <a:buSzPts val="1300"/>
              <a:buChar char="●"/>
            </a:pPr>
            <a:r>
              <a:rPr lang="id"/>
              <a:t>Mirip seperti di function, kita bisa memberi parameter pada constructor</a:t>
            </a:r>
            <a:endParaRPr/>
          </a:p>
          <a:p>
            <a:pPr marL="457200" lvl="0" indent="-311150" algn="l" rtl="0">
              <a:spcBef>
                <a:spcPts val="0"/>
              </a:spcBef>
              <a:spcAft>
                <a:spcPts val="0"/>
              </a:spcAft>
              <a:buSzPts val="1300"/>
              <a:buChar char="●"/>
            </a:pPr>
            <a:r>
              <a:rPr lang="id"/>
              <a:t>Nama constructor di PHP haruslah __construct()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
        <p:nvSpPr>
          <p:cNvPr id="372" name="Google Shape;372;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constructor adalah function yang akan dipanggil ketika object dibuat</a:t>
            </a:r>
            <a:endParaRPr/>
          </a:p>
          <a:p>
            <a:pPr marL="457200" lvl="0" indent="-311150" algn="l" rtl="0">
              <a:spcBef>
                <a:spcPts val="0"/>
              </a:spcBef>
              <a:spcAft>
                <a:spcPts val="0"/>
              </a:spcAft>
              <a:buSzPts val="1300"/>
              <a:buChar char="●"/>
            </a:pPr>
            <a:r>
              <a:rPr lang="id"/>
              <a:t>Destructor adalah function yang akan dipanggil ketika object dihapus dari memory</a:t>
            </a:r>
            <a:endParaRPr/>
          </a:p>
          <a:p>
            <a:pPr marL="457200" lvl="0" indent="-311150" algn="l" rtl="0">
              <a:spcBef>
                <a:spcPts val="0"/>
              </a:spcBef>
              <a:spcAft>
                <a:spcPts val="0"/>
              </a:spcAft>
              <a:buSzPts val="1300"/>
              <a:buChar char="●"/>
            </a:pPr>
            <a:r>
              <a:rPr lang="id"/>
              <a:t>Biasanya ketika object tersebut sudah tidak lagi digunakan, atau ketika aplikasi akan mati</a:t>
            </a:r>
            <a:endParaRPr/>
          </a:p>
          <a:p>
            <a:pPr marL="457200" lvl="0" indent="-311150" algn="l" rtl="0">
              <a:spcBef>
                <a:spcPts val="0"/>
              </a:spcBef>
              <a:spcAft>
                <a:spcPts val="0"/>
              </a:spcAft>
              <a:buSzPts val="1300"/>
              <a:buChar char="●"/>
            </a:pPr>
            <a:r>
              <a:rPr lang="id"/>
              <a:t>Untuk membuat function destructor, kita bisa menggunakan nama function __destruct()</a:t>
            </a:r>
            <a:endParaRPr/>
          </a:p>
          <a:p>
            <a:pPr marL="457200" lvl="0" indent="-311150" algn="l" rtl="0">
              <a:spcBef>
                <a:spcPts val="0"/>
              </a:spcBef>
              <a:spcAft>
                <a:spcPts val="0"/>
              </a:spcAft>
              <a:buSzPts val="1300"/>
              <a:buChar char="●"/>
            </a:pPr>
            <a:r>
              <a:rPr lang="id"/>
              <a:t>Khusus untuk destructor, kita tidak boleh menambahkan function argument</a:t>
            </a:r>
            <a:endParaRPr/>
          </a:p>
          <a:p>
            <a:pPr marL="457200" lvl="0" indent="-311150" algn="l" rtl="0">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
        <p:nvSpPr>
          <p:cNvPr id="389" name="Google Shape;389;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Inheritance atau pewarisan adalah kemampuan untuk menurunkan sebuah class ke class lain</a:t>
            </a:r>
            <a:endParaRPr/>
          </a:p>
          <a:p>
            <a:pPr marL="457200" lvl="0" indent="-311150" algn="l" rtl="0">
              <a:spcBef>
                <a:spcPts val="0"/>
              </a:spcBef>
              <a:spcAft>
                <a:spcPts val="0"/>
              </a:spcAft>
              <a:buSzPts val="1300"/>
              <a:buChar char="●"/>
            </a:pPr>
            <a:r>
              <a:rPr lang="id"/>
              <a:t>Dalam artian, kita bisa membuat class Parent dan class Child</a:t>
            </a:r>
            <a:endParaRPr/>
          </a:p>
          <a:p>
            <a:pPr marL="457200" lvl="0" indent="-311150" algn="l" rtl="0">
              <a:spcBef>
                <a:spcPts val="0"/>
              </a:spcBef>
              <a:spcAft>
                <a:spcPts val="0"/>
              </a:spcAft>
              <a:buSzPts val="1300"/>
              <a:buChar char="●"/>
            </a:pPr>
            <a:r>
              <a:rPr lang="id"/>
              <a:t>Class Child, hanya bisa punya satu class Parent, namun satu class Parent bisa punya banyak class Child</a:t>
            </a:r>
            <a:endParaRPr/>
          </a:p>
          <a:p>
            <a:pPr marL="457200" lvl="0" indent="-311150" algn="l" rtl="0">
              <a:spcBef>
                <a:spcPts val="0"/>
              </a:spcBef>
              <a:spcAft>
                <a:spcPts val="0"/>
              </a:spcAft>
              <a:buSzPts val="1300"/>
              <a:buChar char="●"/>
            </a:pPr>
            <a:r>
              <a:rPr lang="id"/>
              <a:t>Saat sebuah class diturunkan, maka semua properties dan function yang ada di class Parent, secara otomatis akan dimiliki oleh class Child</a:t>
            </a:r>
            <a:endParaRPr/>
          </a:p>
          <a:p>
            <a:pPr marL="457200" lvl="0" indent="-311150" algn="l" rtl="0">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Class?</a:t>
            </a:r>
            <a:endParaRPr/>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Class adalah blueprint, prototype atau cetakan untuk membuat Object</a:t>
            </a:r>
            <a:endParaRPr/>
          </a:p>
          <a:p>
            <a:pPr marL="457200" lvl="0" indent="-311150" algn="l" rtl="0">
              <a:spcBef>
                <a:spcPts val="0"/>
              </a:spcBef>
              <a:spcAft>
                <a:spcPts val="0"/>
              </a:spcAft>
              <a:buSzPts val="1300"/>
              <a:buChar char="●"/>
            </a:pPr>
            <a:r>
              <a:rPr lang="id"/>
              <a:t>Class berisikan deklarasi semua properties dan functions yang dimiliki oleh Object</a:t>
            </a:r>
            <a:endParaRPr/>
          </a:p>
          <a:p>
            <a:pPr marL="457200" lvl="0" indent="-311150" algn="l" rtl="0">
              <a:spcBef>
                <a:spcPts val="0"/>
              </a:spcBef>
              <a:spcAft>
                <a:spcPts val="0"/>
              </a:spcAft>
              <a:buSzPts val="1300"/>
              <a:buChar char="●"/>
            </a:pPr>
            <a:r>
              <a:rPr lang="id"/>
              <a:t>Setiap Object selalu dibuat dari Class</a:t>
            </a:r>
            <a:endParaRPr/>
          </a:p>
          <a:p>
            <a:pPr marL="457200" lvl="0" indent="-311150" algn="l" rtl="0">
              <a:spcBef>
                <a:spcPts val="0"/>
              </a:spcBef>
              <a:spcAft>
                <a:spcPts val="0"/>
              </a:spcAft>
              <a:buSzPts val="1300"/>
              <a:buChar char="●"/>
            </a:pPr>
            <a:r>
              <a:rPr lang="id"/>
              <a:t>Dan sebuah Class bisa membuat Object tanpa batas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
        <p:nvSpPr>
          <p:cNvPr id="412" name="Google Shape;412;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bisa dipastikan kita akan banyak sekali membuat class</a:t>
            </a:r>
            <a:endParaRPr/>
          </a:p>
          <a:p>
            <a:pPr marL="457200" lvl="0" indent="-311150" algn="l" rtl="0">
              <a:spcBef>
                <a:spcPts val="0"/>
              </a:spcBef>
              <a:spcAft>
                <a:spcPts val="0"/>
              </a:spcAft>
              <a:buSzPts val="1300"/>
              <a:buChar char="●"/>
            </a:pPr>
            <a:r>
              <a:rPr lang="id"/>
              <a:t>Jika class terlalu banyak, kadang akan menyulitkan kita untuk mencari atau mengklasifikasikan jenis-jenis class</a:t>
            </a:r>
            <a:endParaRPr/>
          </a:p>
          <a:p>
            <a:pPr marL="457200" lvl="0" indent="-311150" algn="l" rtl="0">
              <a:spcBef>
                <a:spcPts val="0"/>
              </a:spcBef>
              <a:spcAft>
                <a:spcPts val="0"/>
              </a:spcAft>
              <a:buSzPts val="1300"/>
              <a:buChar char="●"/>
            </a:pPr>
            <a:r>
              <a:rPr lang="id"/>
              <a:t>PHP memiliki fitur namespace, dimana kita bisa menyimpan class-class kita di dalam namespace</a:t>
            </a:r>
            <a:endParaRPr/>
          </a:p>
          <a:p>
            <a:pPr marL="457200" lvl="0" indent="-311150" algn="l" rtl="0">
              <a:spcBef>
                <a:spcPts val="0"/>
              </a:spcBef>
              <a:spcAft>
                <a:spcPts val="0"/>
              </a:spcAft>
              <a:buSzPts val="1300"/>
              <a:buChar char="●"/>
            </a:pPr>
            <a:r>
              <a:rPr lang="id"/>
              <a:t>Namespace bisa nested, dan jika kita ingin mengakses class yang terdapat di namespace, kita perlu menyebutkan nama namespace nya</a:t>
            </a:r>
            <a:endParaRPr/>
          </a:p>
          <a:p>
            <a:pPr marL="457200" lvl="0" indent="-311150" algn="l" rtl="0">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Namespace</a:t>
            </a:r>
            <a:endParaRPr/>
          </a:p>
        </p:txBody>
      </p:sp>
      <p:sp>
        <p:nvSpPr>
          <p:cNvPr id="424" name="Google Shape;424;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namespace, kita bisa menggunakan kata kunci namespace</a:t>
            </a:r>
            <a:endParaRPr/>
          </a:p>
          <a:p>
            <a:pPr marL="457200" lvl="0" indent="-311150" algn="l" rtl="0">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dan Constant di Namespace</a:t>
            </a:r>
            <a:endParaRPr/>
          </a:p>
        </p:txBody>
      </p:sp>
      <p:sp>
        <p:nvSpPr>
          <p:cNvPr id="442" name="Google Shape;442;p7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kita juga menggunakan function dan constant di namespace</a:t>
            </a:r>
            <a:endParaRPr/>
          </a:p>
          <a:p>
            <a:pPr marL="457200" lvl="0" indent="-311150" algn="l" rtl="0">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Namespace</a:t>
            </a:r>
            <a:endParaRPr/>
          </a:p>
        </p:txBody>
      </p:sp>
      <p:sp>
        <p:nvSpPr>
          <p:cNvPr id="454" name="Google Shape;454;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saat kita membuat kode di PHP sebenarnya itu disimpan di global namespace</a:t>
            </a:r>
            <a:endParaRPr/>
          </a:p>
          <a:p>
            <a:pPr marL="457200" lvl="0" indent="-311150" algn="l" rtl="0">
              <a:spcBef>
                <a:spcPts val="0"/>
              </a:spcBef>
              <a:spcAft>
                <a:spcPts val="0"/>
              </a:spcAft>
              <a:buSzPts val="1300"/>
              <a:buChar char="●"/>
            </a:pPr>
            <a:r>
              <a:rPr lang="id"/>
              <a:t>Global namespace adalah namespace yang tidak memiliki nama namespace</a:t>
            </a:r>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Import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use Keyword</a:t>
            </a:r>
            <a:endParaRPr/>
          </a:p>
        </p:txBody>
      </p:sp>
      <p:sp>
        <p:nvSpPr>
          <p:cNvPr id="471" name="Google Shape;471;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marL="457200" lvl="0" indent="-311150" algn="l" rtl="0">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marL="457200" lvl="0" indent="-311150" algn="l" rtl="0">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a:t>
            </a:r>
            <a:endParaRPr/>
          </a:p>
        </p:txBody>
      </p:sp>
      <p:sp>
        <p:nvSpPr>
          <p:cNvPr id="483" name="Google Shape;48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menggunakan use, artinya kita tidak perlu lagi menggunakan nama namespace diawal class ketika kita ingin membuat class tersebut</a:t>
            </a:r>
            <a:endParaRPr/>
          </a:p>
          <a:p>
            <a:pPr marL="457200" lvl="0" indent="-311150" algn="l" rtl="0">
              <a:spcBef>
                <a:spcPts val="0"/>
              </a:spcBef>
              <a:spcAft>
                <a:spcPts val="0"/>
              </a:spcAft>
              <a:buSzPts val="1300"/>
              <a:buChar char="●"/>
            </a:pPr>
            <a:r>
              <a:rPr lang="id"/>
              <a:t>Namun bagaimana jika kita ternyata nama class nya sama?</a:t>
            </a:r>
            <a:endParaRPr/>
          </a:p>
          <a:p>
            <a:pPr marL="457200" lvl="0" indent="-311150" algn="l" rtl="0">
              <a:spcBef>
                <a:spcPts val="0"/>
              </a:spcBef>
              <a:spcAft>
                <a:spcPts val="0"/>
              </a:spcAft>
              <a:buSzPts val="1300"/>
              <a:buChar char="●"/>
            </a:pPr>
            <a:r>
              <a:rPr lang="id"/>
              <a:t>Untungnya PHP memiliki fitur yang namanya alias</a:t>
            </a:r>
            <a:endParaRPr/>
          </a:p>
          <a:p>
            <a:pPr marL="457200" lvl="0" indent="-311150" algn="l" rtl="0">
              <a:spcBef>
                <a:spcPts val="0"/>
              </a:spcBef>
              <a:spcAft>
                <a:spcPts val="0"/>
              </a:spcAft>
              <a:buSzPts val="1300"/>
              <a:buChar char="●"/>
            </a:pPr>
            <a:r>
              <a:rPr lang="id"/>
              <a:t>Alias adalah kemampuan membuat nama lain dari class, function atau constant yang ada</a:t>
            </a:r>
            <a:endParaRPr/>
          </a:p>
          <a:p>
            <a:pPr marL="457200" lvl="0" indent="-311150" algn="l" rtl="0">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Group use Declaration</a:t>
            </a:r>
            <a:endParaRPr/>
          </a:p>
        </p:txBody>
      </p:sp>
      <p:sp>
        <p:nvSpPr>
          <p:cNvPr id="495" name="Google Shape;495;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melakukan import banyak hal di satu namespace yang sama</a:t>
            </a:r>
            <a:endParaRPr/>
          </a:p>
          <a:p>
            <a:pPr marL="457200" lvl="0" indent="-311150" algn="l" rtl="0">
              <a:spcBef>
                <a:spcPts val="0"/>
              </a:spcBef>
              <a:spcAft>
                <a:spcPts val="0"/>
              </a:spcAft>
              <a:buSzPts val="1300"/>
              <a:buChar char="●"/>
            </a:pPr>
            <a:r>
              <a:rPr lang="id"/>
              <a:t>PHP memiliki fitur grup use, dimana kita bisa import beberapa class, function atau constant dalam satu perintah use</a:t>
            </a:r>
            <a:endParaRPr/>
          </a:p>
          <a:p>
            <a:pPr marL="457200" lvl="0" indent="-311150" algn="l" rtl="0">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
        <p:nvSpPr>
          <p:cNvPr id="512" name="Google Shape;512;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Visibility / Access modifier adalah kemampuan properties, function dan constant dapat diakses dari mana saja</a:t>
            </a:r>
            <a:endParaRPr/>
          </a:p>
          <a:p>
            <a:pPr marL="457200" lvl="0" indent="-311150" algn="l" rtl="0">
              <a:spcBef>
                <a:spcPts val="0"/>
              </a:spcBef>
              <a:spcAft>
                <a:spcPts val="0"/>
              </a:spcAft>
              <a:buSzPts val="1300"/>
              <a:buChar char="●"/>
            </a:pPr>
            <a:r>
              <a:rPr lang="id"/>
              <a:t>Secara default, properties, function dan constant yang kita buat di dalam class bisa diakses dari mana saja, atau artinya dia adalah public</a:t>
            </a:r>
            <a:endParaRPr/>
          </a:p>
          <a:p>
            <a:pPr marL="457200" lvl="0" indent="-311150" algn="l" rtl="0">
              <a:spcBef>
                <a:spcPts val="0"/>
              </a:spcBef>
              <a:spcAft>
                <a:spcPts val="0"/>
              </a:spcAft>
              <a:buSzPts val="1300"/>
              <a:buChar char="●"/>
            </a:pPr>
            <a:r>
              <a:rPr lang="id"/>
              <a:t>Selain public, masih ada beberapa visibility lainnya</a:t>
            </a:r>
            <a:endParaRPr/>
          </a:p>
          <a:p>
            <a:pPr marL="457200" lvl="0" indent="-311150" algn="l" rtl="0">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5791200" cy="1584840"/>
        </p:xfrm>
        <a:graphic>
          <a:graphicData uri="http://schemas.openxmlformats.org/drawingml/2006/table">
            <a:tbl>
              <a:tblPr>
                <a:noFill/>
                <a:tableStyleId>{B9673AF5-CA51-48C4-976C-ADCB9C662DA2}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Modifier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Subclass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World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public</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protected</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private</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
        <p:nvSpPr>
          <p:cNvPr id="541" name="Google Shape;541;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overriding adalah kemampuan mendeklarasikan ulang function di child class, yang sudah ada di parent class</a:t>
            </a:r>
            <a:endParaRPr/>
          </a:p>
          <a:p>
            <a:pPr marL="457200" lvl="0" indent="-311150" algn="l" rtl="0">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
        <p:nvSpPr>
          <p:cNvPr id="564" name="Google Shape;564;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mengakses function yang terdapat di class parent yang sudah terlanjur kita override di class child</a:t>
            </a:r>
            <a:endParaRPr/>
          </a:p>
          <a:p>
            <a:pPr marL="457200" lvl="0" indent="-311150" algn="l" rtl="0">
              <a:spcBef>
                <a:spcPts val="0"/>
              </a:spcBef>
              <a:spcAft>
                <a:spcPts val="0"/>
              </a:spcAft>
              <a:buSzPts val="1300"/>
              <a:buChar char="●"/>
            </a:pPr>
            <a:r>
              <a:rPr lang="id"/>
              <a:t>Untuk mengakses function milik class parent, kita bisa menggunakan kata kunci parent</a:t>
            </a:r>
            <a:endParaRPr/>
          </a:p>
          <a:p>
            <a:pPr marL="457200" lvl="0" indent="-311150" algn="l" rtl="0">
              <a:spcBef>
                <a:spcPts val="0"/>
              </a:spcBef>
              <a:spcAft>
                <a:spcPts val="0"/>
              </a:spcAft>
              <a:buSzPts val="1300"/>
              <a:buChar char="●"/>
            </a:pPr>
            <a:r>
              <a:rPr lang="id"/>
              <a:t>Sederhananya, parent digunakan untuk mengakses class parent</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
        <p:nvSpPr>
          <p:cNvPr id="582" name="Google Shape;582;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Karena constructor sama seperti function, maka constructor-pun bisa kita deklarasikan ulang di class Child nya</a:t>
            </a:r>
            <a:endParaRPr/>
          </a:p>
          <a:p>
            <a:pPr marL="457200" lvl="0" indent="-311150" algn="l" rtl="0">
              <a:spcBef>
                <a:spcPts val="0"/>
              </a:spcBef>
              <a:spcAft>
                <a:spcPts val="0"/>
              </a:spcAft>
              <a:buSzPts val="1300"/>
              <a:buChar char="●"/>
            </a:pPr>
            <a:r>
              <a:rPr lang="id"/>
              <a:t>Sebenarnya di PHP, kita bisa meng-override function dengan arguments yang berbeda, namun sangat tidak disarankan</a:t>
            </a:r>
            <a:endParaRPr/>
          </a:p>
          <a:p>
            <a:pPr marL="457200" lvl="0" indent="-311150" algn="l" rtl="0">
              <a:spcBef>
                <a:spcPts val="0"/>
              </a:spcBef>
              <a:spcAft>
                <a:spcPts val="0"/>
              </a:spcAft>
              <a:buSzPts val="1300"/>
              <a:buChar char="●"/>
            </a:pPr>
            <a:r>
              <a:rPr lang="id"/>
              <a:t>Jika kita melakukan override function dengan arguments berbeda, maka PHP akan menampilkan WARNING</a:t>
            </a:r>
            <a:endParaRPr/>
          </a:p>
          <a:p>
            <a:pPr marL="457200" lvl="0" indent="-311150" algn="l" rtl="0">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
        <p:nvSpPr>
          <p:cNvPr id="611" name="Google Shape;611;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Polymorphism berasal dari bahasa Yunani yang berarti banyak bentuk.</a:t>
            </a:r>
            <a:endParaRPr/>
          </a:p>
          <a:p>
            <a:pPr marL="457200" lvl="0" indent="-311150" algn="l" rtl="0">
              <a:spcBef>
                <a:spcPts val="0"/>
              </a:spcBef>
              <a:spcAft>
                <a:spcPts val="0"/>
              </a:spcAft>
              <a:buSzPts val="1300"/>
              <a:buChar char="●"/>
            </a:pPr>
            <a:r>
              <a:rPr lang="id"/>
              <a:t>Dalam OOP, Polymorphism adalah kemampuan sebuah object berubah bentuk menjadi bentuk lain</a:t>
            </a:r>
            <a:endParaRPr/>
          </a:p>
          <a:p>
            <a:pPr marL="457200" lvl="0" indent="-311150" algn="l" rtl="0">
              <a:spcBef>
                <a:spcPts val="0"/>
              </a:spcBef>
              <a:spcAft>
                <a:spcPts val="0"/>
              </a:spcAft>
              <a:buSzPts val="1300"/>
              <a:buChar char="●"/>
            </a:pPr>
            <a:r>
              <a:rPr lang="id"/>
              <a:t>Polymorphism erat hubungannya dengan Inheritance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Class</a:t>
            </a:r>
            <a:endParaRPr/>
          </a:p>
        </p:txBody>
      </p:sp>
      <p:sp>
        <p:nvSpPr>
          <p:cNvPr id="158" name="Google Shape;15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class, kita bisa menggunakan kata kunci class</a:t>
            </a:r>
            <a:endParaRPr/>
          </a:p>
          <a:p>
            <a:pPr marL="457200" lvl="0" indent="-311150" algn="l" rtl="0">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
        <p:nvSpPr>
          <p:cNvPr id="640" name="Google Shape;640;p1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tau cara melakukan konversi tipe data bukan class</a:t>
            </a:r>
            <a:endParaRPr/>
          </a:p>
          <a:p>
            <a:pPr marL="457200" lvl="0" indent="-311150" algn="l" rtl="0">
              <a:spcBef>
                <a:spcPts val="0"/>
              </a:spcBef>
              <a:spcAft>
                <a:spcPts val="0"/>
              </a:spcAft>
              <a:buSzPts val="1300"/>
              <a:buChar char="●"/>
            </a:pPr>
            <a:r>
              <a:rPr lang="id"/>
              <a:t>Khusus untuk tipe data object, kita tidak perlu melakukan konversi secara eksplisit</a:t>
            </a:r>
            <a:endParaRPr/>
          </a:p>
          <a:p>
            <a:pPr marL="457200" lvl="0" indent="-311150" algn="l" rtl="0">
              <a:spcBef>
                <a:spcPts val="0"/>
              </a:spcBef>
              <a:spcAft>
                <a:spcPts val="0"/>
              </a:spcAft>
              <a:buSzPts val="1300"/>
              <a:buChar char="●"/>
            </a:pPr>
            <a:r>
              <a:rPr lang="id"/>
              <a:t>Namun agar aman, sebelum melakukan casts, pastikan kita melakukan type check (pengecekan tipe data), dengan menggunakan kata kunci instanceof</a:t>
            </a:r>
            <a:endParaRPr/>
          </a:p>
          <a:p>
            <a:pPr marL="457200" lvl="0" indent="-311150" algn="l" rtl="0">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
        <p:nvSpPr>
          <p:cNvPr id="657" name="Google Shape;657;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kita bisa menjadikan sebuah class sebagai abstract class.</a:t>
            </a:r>
            <a:endParaRPr/>
          </a:p>
          <a:p>
            <a:pPr marL="457200" lvl="0" indent="-311150" algn="l" rtl="0">
              <a:spcBef>
                <a:spcPts val="0"/>
              </a:spcBef>
              <a:spcAft>
                <a:spcPts val="0"/>
              </a:spcAft>
              <a:buSzPts val="1300"/>
              <a:buChar char="●"/>
            </a:pPr>
            <a:r>
              <a:rPr lang="id"/>
              <a:t>Abstract class artinya, class tersebut tidak bisa dibuat sebagai object secara langsung, hanya bisa diturunkan</a:t>
            </a:r>
            <a:endParaRPr/>
          </a:p>
          <a:p>
            <a:pPr marL="457200" lvl="0" indent="-311150" algn="l" rtl="0">
              <a:spcBef>
                <a:spcPts val="0"/>
              </a:spcBef>
              <a:spcAft>
                <a:spcPts val="0"/>
              </a:spcAft>
              <a:buSzPts val="1300"/>
              <a:buChar char="●"/>
            </a:pPr>
            <a:r>
              <a:rPr lang="id"/>
              <a:t>Untuk membuat sebuah class menjadi abstract, kita bisa menggunakan kata kunci abstract sebelum kata kunci class</a:t>
            </a:r>
            <a:endParaRPr/>
          </a:p>
          <a:p>
            <a:pPr marL="457200" lvl="0" indent="-311150" algn="l" rtl="0">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
        <p:nvSpPr>
          <p:cNvPr id="680" name="Google Shape;680;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yang abstract, kita bisa membuat abstract function juga di dalam class abstract tersebut</a:t>
            </a:r>
            <a:endParaRPr/>
          </a:p>
          <a:p>
            <a:pPr marL="457200" lvl="0" indent="-311150" algn="l" rtl="0">
              <a:spcBef>
                <a:spcPts val="0"/>
              </a:spcBef>
              <a:spcAft>
                <a:spcPts val="0"/>
              </a:spcAft>
              <a:buSzPts val="1300"/>
              <a:buChar char="●"/>
            </a:pPr>
            <a:r>
              <a:rPr lang="id"/>
              <a:t>Saat kita membuat sebuah abstract function, kita tidak boleh membuat block function untuk function tersebut</a:t>
            </a:r>
            <a:endParaRPr/>
          </a:p>
          <a:p>
            <a:pPr marL="457200" lvl="0" indent="-311150" algn="l" rtl="0">
              <a:spcBef>
                <a:spcPts val="0"/>
              </a:spcBef>
              <a:spcAft>
                <a:spcPts val="0"/>
              </a:spcAft>
              <a:buSzPts val="1300"/>
              <a:buChar char="●"/>
            </a:pPr>
            <a:r>
              <a:rPr lang="id"/>
              <a:t>Artinya, abstract function wajib di override di class child</a:t>
            </a:r>
            <a:endParaRPr/>
          </a:p>
          <a:p>
            <a:pPr marL="457200" lvl="0" indent="-311150" algn="l" rtl="0">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7</TotalTime>
  <Words>5089</Words>
  <Application>Microsoft Office PowerPoint</Application>
  <PresentationFormat>On-screen Show (16:9)</PresentationFormat>
  <Paragraphs>555</Paragraphs>
  <Slides>232</Slides>
  <Notes>232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232</vt:i4>
      </vt:variant>
    </vt:vector>
  </HeadingPairs>
  <TitlesOfParts>
    <vt:vector size="236" baseType="lpstr">
      <vt:lpstr>Arial</vt:lpstr>
      <vt:lpstr>Lato</vt:lpstr>
      <vt:lpstr>Raleway</vt:lpstr>
      <vt:lpstr>Streamline</vt:lpstr>
      <vt:lpstr>Belajar 5 jam-PHP-Dasar 2</vt:lpstr>
      <vt:lpstr>Pengenalan OOP</vt:lpstr>
      <vt:lpstr>Apa itu Object Oriented Programming?</vt:lpstr>
      <vt:lpstr>Apa itu Object?</vt:lpstr>
      <vt:lpstr>Apa itu Class?</vt:lpstr>
      <vt:lpstr>Class dan Object : Person</vt:lpstr>
      <vt:lpstr>Class dan Object : Car</vt:lpstr>
      <vt:lpstr>Class</vt:lpstr>
      <vt:lpstr>Membuat Class</vt:lpstr>
      <vt:lpstr>Kode : Class</vt:lpstr>
      <vt:lpstr>Object</vt:lpstr>
      <vt:lpstr>Membuat Object</vt:lpstr>
      <vt:lpstr>Kode : Object</vt:lpstr>
      <vt:lpstr>Properties</vt:lpstr>
      <vt:lpstr>Properties</vt:lpstr>
      <vt:lpstr>Kode : Properties</vt:lpstr>
      <vt:lpstr>Manipulasi Properties</vt:lpstr>
      <vt:lpstr>Kode : Manipulasi Properties</vt:lpstr>
      <vt:lpstr>Properties Type Declaration</vt:lpstr>
      <vt:lpstr>Kode : Properties dengan Type</vt:lpstr>
      <vt:lpstr>Default Properties Value</vt:lpstr>
      <vt:lpstr>Kode : Properties Default Value</vt:lpstr>
      <vt:lpstr>Nullable Properties</vt:lpstr>
      <vt:lpstr>Kode : Nullable Properties</vt:lpstr>
      <vt:lpstr>Function</vt:lpstr>
      <vt:lpstr>Function</vt:lpstr>
      <vt:lpstr>Kode : Function</vt:lpstr>
      <vt:lpstr>Kode : Memanggil Function</vt:lpstr>
      <vt:lpstr>this Keyword</vt:lpstr>
      <vt:lpstr>This Keyword</vt:lpstr>
      <vt:lpstr>Kode : This Keyword</vt:lpstr>
      <vt:lpstr>Constant</vt:lpstr>
      <vt:lpstr>Constant</vt:lpstr>
      <vt:lpstr>Kode : Constant</vt:lpstr>
      <vt:lpstr>Kode : Constant di Class</vt:lpstr>
      <vt:lpstr>Kode : Mengakses Constant di Class</vt:lpstr>
      <vt:lpstr>self Keyword</vt:lpstr>
      <vt:lpstr>Properties vs Constant</vt:lpstr>
      <vt:lpstr>self Keyword</vt:lpstr>
      <vt:lpstr>Kode : self Keyword</vt:lpstr>
      <vt:lpstr>Constructor</vt:lpstr>
      <vt:lpstr>Constructor</vt:lpstr>
      <vt:lpstr>Kode : Membuat Constructor</vt:lpstr>
      <vt:lpstr>Kode : Menggunakan Constructor</vt:lpstr>
      <vt:lpstr>Destructor</vt:lpstr>
      <vt:lpstr>Destructor</vt:lpstr>
      <vt:lpstr>Kode : Destructor</vt:lpstr>
      <vt:lpstr>Inheritance</vt:lpstr>
      <vt:lpstr>Inheritance</vt:lpstr>
      <vt:lpstr>Kode : Inheritance</vt:lpstr>
      <vt:lpstr>Kode : Mengakses Method Parent</vt:lpstr>
      <vt:lpstr>Namespace</vt:lpstr>
      <vt:lpstr>Namespace</vt:lpstr>
      <vt:lpstr>Kode : Tanpa Namespace</vt:lpstr>
      <vt:lpstr>Membuat Namespace</vt:lpstr>
      <vt:lpstr>Kode : Membuat Namespace</vt:lpstr>
      <vt:lpstr>Kode : Membuat Object dari Namespace</vt:lpstr>
      <vt:lpstr>Function dan Constant di Namespace</vt:lpstr>
      <vt:lpstr>Kode : Function dan Constant di Namespace</vt:lpstr>
      <vt:lpstr>Global Namespace</vt:lpstr>
      <vt:lpstr>Kode : Global Namespace</vt:lpstr>
      <vt:lpstr>Import</vt:lpstr>
      <vt:lpstr>use Keyword</vt:lpstr>
      <vt:lpstr>Kode : use Keyword</vt:lpstr>
      <vt:lpstr>Alias</vt:lpstr>
      <vt:lpstr>Kode : Alias</vt:lpstr>
      <vt:lpstr>Group use Declaration</vt:lpstr>
      <vt:lpstr>Kode : Group use Declaration</vt:lpstr>
      <vt:lpstr>Visibility</vt:lpstr>
      <vt:lpstr>Visibility</vt:lpstr>
      <vt:lpstr>Access Level</vt:lpstr>
      <vt:lpstr>Kode : Class Product</vt:lpstr>
      <vt:lpstr>Kode : Menggunakan Product</vt:lpstr>
      <vt:lpstr>Function Overriding</vt:lpstr>
      <vt:lpstr>Function Overriding</vt:lpstr>
      <vt:lpstr>Kode : Method Overriding</vt:lpstr>
      <vt:lpstr>Kode : Mengakses Function Overriding</vt:lpstr>
      <vt:lpstr>parent Keyword</vt:lpstr>
      <vt:lpstr>parent Keyword</vt:lpstr>
      <vt:lpstr>Kode : Parent Keyword</vt:lpstr>
      <vt:lpstr>Constructor Overriding</vt:lpstr>
      <vt:lpstr>Constructor Overriding</vt:lpstr>
      <vt:lpstr>Kode : Merubah Arguments Overriding</vt:lpstr>
      <vt:lpstr>Kode : Constructor Overriding (1)</vt:lpstr>
      <vt:lpstr>Kode : Constructor Overriding (2)</vt:lpstr>
      <vt:lpstr>Polymorphism</vt:lpstr>
      <vt:lpstr>Polymorphism</vt:lpstr>
      <vt:lpstr>Kode : Inheritance</vt:lpstr>
      <vt:lpstr>Kode : Polymorphism</vt:lpstr>
      <vt:lpstr>Kode : Function Argument Polymorphism</vt:lpstr>
      <vt:lpstr>Type Check &amp; Casts</vt:lpstr>
      <vt:lpstr>Type Check &amp; Casts</vt:lpstr>
      <vt:lpstr>Kode : Type Check &amp; Casts</vt:lpstr>
      <vt:lpstr>Abstract Class</vt:lpstr>
      <vt:lpstr>Abstract Class</vt:lpstr>
      <vt:lpstr>Kode : Abstract Class</vt:lpstr>
      <vt:lpstr>Kode : Membuat Abstract Class</vt:lpstr>
      <vt:lpstr>Abstract Function</vt:lpstr>
      <vt:lpstr>Abstract Function</vt:lpstr>
      <vt:lpstr>Kode : Abstract Function</vt:lpstr>
      <vt:lpstr>Kode : Menggunakan Abstract Function</vt:lpstr>
      <vt:lpstr>Getter dan Setter</vt:lpstr>
      <vt:lpstr>Encapsulation</vt:lpstr>
      <vt:lpstr>Getter dan Setter</vt:lpstr>
      <vt:lpstr>Getter dan Setter Method</vt:lpstr>
      <vt:lpstr>Kode : Getter dan Setter</vt:lpstr>
      <vt:lpstr>Kode : Menggunakan Getter dan Setter</vt:lpstr>
      <vt:lpstr>Kode : Validation di Setter</vt:lpstr>
      <vt:lpstr>Interface</vt:lpstr>
      <vt:lpstr>Interface</vt:lpstr>
      <vt:lpstr>Kode : Membuat Interface</vt:lpstr>
      <vt:lpstr>Kode : Implement Interface</vt:lpstr>
      <vt:lpstr>Interface Inheritance</vt:lpstr>
      <vt:lpstr>Interface Inheritance</vt:lpstr>
      <vt:lpstr>Kode : Interface Inheritance</vt:lpstr>
      <vt:lpstr>Kode : Multiple Interface Inheritance</vt:lpstr>
      <vt:lpstr>Trait</vt:lpstr>
      <vt:lpstr>Trait</vt:lpstr>
      <vt:lpstr>Kode : Membuat Trait</vt:lpstr>
      <vt:lpstr>Kode : Menggunakan Trait</vt:lpstr>
      <vt:lpstr>Trait Properties</vt:lpstr>
      <vt:lpstr>Kode : Trait Properties</vt:lpstr>
      <vt:lpstr>Kode : Menggunakan Trait Properties</vt:lpstr>
      <vt:lpstr>Trait Overriding</vt:lpstr>
      <vt:lpstr>Trait Abstract Function</vt:lpstr>
      <vt:lpstr>Kode : Trait Abstract Function</vt:lpstr>
      <vt:lpstr>Trait Overriding</vt:lpstr>
      <vt:lpstr>Kode : Override  Trait</vt:lpstr>
      <vt:lpstr>Trait Visibility Override</vt:lpstr>
      <vt:lpstr>Kode : Trait Visibility Override</vt:lpstr>
      <vt:lpstr>Trait Conflict</vt:lpstr>
      <vt:lpstr>Trait Conflict</vt:lpstr>
      <vt:lpstr>Kode : Trait Conflict (1)</vt:lpstr>
      <vt:lpstr>Kode : Trait Conflict (2)</vt:lpstr>
      <vt:lpstr>Trait Inheritance</vt:lpstr>
      <vt:lpstr>Trait Inheritance</vt:lpstr>
      <vt:lpstr>Kode : Trait Inheritance</vt:lpstr>
      <vt:lpstr>Final Class</vt:lpstr>
      <vt:lpstr>Final Class</vt:lpstr>
      <vt:lpstr>Kode : Final Class</vt:lpstr>
      <vt:lpstr>Final Function</vt:lpstr>
      <vt:lpstr>Final Function</vt:lpstr>
      <vt:lpstr>Kode : Final Method</vt:lpstr>
      <vt:lpstr>Anonymous Class</vt:lpstr>
      <vt:lpstr>Anonymous Class</vt:lpstr>
      <vt:lpstr>Kode : Anonymous Class</vt:lpstr>
      <vt:lpstr>Constructor di Anonymous Class</vt:lpstr>
      <vt:lpstr>Kode : Constructor di Anonymous Class</vt:lpstr>
      <vt:lpstr>static Keyword</vt:lpstr>
      <vt:lpstr>static Keyword</vt:lpstr>
      <vt:lpstr>Kode : Static Properties</vt:lpstr>
      <vt:lpstr>Kode : Static Function</vt:lpstr>
      <vt:lpstr>stdClass</vt:lpstr>
      <vt:lpstr>stdClass</vt:lpstr>
      <vt:lpstr>Kode : Konversi Array ke stdClass</vt:lpstr>
      <vt:lpstr>Object Iteration</vt:lpstr>
      <vt:lpstr>Object Iteration</vt:lpstr>
      <vt:lpstr>Kode : Object Iteration</vt:lpstr>
      <vt:lpstr>Iterator</vt:lpstr>
      <vt:lpstr>Kode : Iterator</vt:lpstr>
      <vt:lpstr>Generator</vt:lpstr>
      <vt:lpstr>Generator</vt:lpstr>
      <vt:lpstr>Kode : Generator</vt:lpstr>
      <vt:lpstr>Object Cloning</vt:lpstr>
      <vt:lpstr>Object Cloning</vt:lpstr>
      <vt:lpstr>Kode : Object Cloning</vt:lpstr>
      <vt:lpstr>__clone() Function</vt:lpstr>
      <vt:lpstr>Kode : __clone() Function</vt:lpstr>
      <vt:lpstr>Comparing Object</vt:lpstr>
      <vt:lpstr>Comparing Object</vt:lpstr>
      <vt:lpstr>Kode : Comparing Object</vt:lpstr>
      <vt:lpstr>Magic Function</vt:lpstr>
      <vt:lpstr>Magic Function</vt:lpstr>
      <vt:lpstr>__toString() Function</vt:lpstr>
      <vt:lpstr>Kode : __toString() Function</vt:lpstr>
      <vt:lpstr>__invoke() Function</vt:lpstr>
      <vt:lpstr>Kode : __invoke() Function</vt:lpstr>
      <vt:lpstr>__debugInfo() Function</vt:lpstr>
      <vt:lpstr>Kode : __debugInfo() Function</vt:lpstr>
      <vt:lpstr>Dan masih banyak lagi</vt:lpstr>
      <vt:lpstr>Overloading</vt:lpstr>
      <vt:lpstr>Overloading</vt:lpstr>
      <vt:lpstr>Properties Overloading</vt:lpstr>
      <vt:lpstr>Magic Function untuk Properties Overloading</vt:lpstr>
      <vt:lpstr>Kode : Properties Overloading</vt:lpstr>
      <vt:lpstr>Function Overloading</vt:lpstr>
      <vt:lpstr>Magic Function untuk Function Overloading</vt:lpstr>
      <vt:lpstr>Kode : Function Overloading</vt:lpstr>
      <vt:lpstr>Covariance dan Contravariance</vt:lpstr>
      <vt:lpstr>Covariance</vt:lpstr>
      <vt:lpstr>Kode : Inheritance</vt:lpstr>
      <vt:lpstr>Kode : Covariance</vt:lpstr>
      <vt:lpstr>Contravariance</vt:lpstr>
      <vt:lpstr>Kode : Inheritance</vt:lpstr>
      <vt:lpstr>Kode : Contravariance (1)</vt:lpstr>
      <vt:lpstr>Kode : Contravariance (2)</vt:lpstr>
      <vt:lpstr>DateTime</vt:lpstr>
      <vt:lpstr>DateTime</vt:lpstr>
      <vt:lpstr>DateTime Function</vt:lpstr>
      <vt:lpstr>Kode : DateTime</vt:lpstr>
      <vt:lpstr>DateInterval</vt:lpstr>
      <vt:lpstr>Kode : DateInterval</vt:lpstr>
      <vt:lpstr>DateTimeZone</vt:lpstr>
      <vt:lpstr>Kode : DateTimeZone</vt:lpstr>
      <vt:lpstr>Format DateTime</vt:lpstr>
      <vt:lpstr>Kode : Format DateTime</vt:lpstr>
      <vt:lpstr>Parse DateTime</vt:lpstr>
      <vt:lpstr>Kode : Parse DateTime</vt:lpstr>
      <vt:lpstr>Exception</vt:lpstr>
      <vt:lpstr>Exception</vt:lpstr>
      <vt:lpstr>Kode : Membuat Class Exception</vt:lpstr>
      <vt:lpstr>Membuat Exception</vt:lpstr>
      <vt:lpstr>Kode : Membuat Exception</vt:lpstr>
      <vt:lpstr>Try Catch</vt:lpstr>
      <vt:lpstr>Kode : Try Catch</vt:lpstr>
      <vt:lpstr>Kode : Multiple Try Catch (1)</vt:lpstr>
      <vt:lpstr>Kode : Multiple Try Catch (2)</vt:lpstr>
      <vt:lpstr>Finally Keyword</vt:lpstr>
      <vt:lpstr>Kode : Finally</vt:lpstr>
      <vt:lpstr>Debug Exception</vt:lpstr>
      <vt:lpstr>Kode : Debug Exception</vt:lpstr>
      <vt:lpstr>Regular Expression</vt:lpstr>
      <vt:lpstr>Regular Expression</vt:lpstr>
      <vt:lpstr>Function Regular Expression</vt:lpstr>
      <vt:lpstr>Kode : Regular Expression Match</vt:lpstr>
      <vt:lpstr>Kode : Regular Expression Replace</vt:lpstr>
      <vt:lpstr>Kode : Regular Expression Split</vt:lpstr>
      <vt:lpstr>Reflection</vt:lpstr>
      <vt:lpstr>Reflection</vt:lpstr>
      <vt:lpstr>Studi Kasus : Membuat Validation Framework</vt:lpstr>
      <vt:lpstr>Kode : Validation Tanpa Reflection</vt:lpstr>
      <vt:lpstr>Kode : Validation Menggunakan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kevinavareza53@gmail.com</cp:lastModifiedBy>
  <cp:revision>2</cp:revision>
  <dcterms:modified xsi:type="dcterms:W3CDTF">2025-10-22T07:28:23Z</dcterms:modified>
</cp:coreProperties>
</file>